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media/image40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2" r:id="rId2"/>
    <p:sldId id="510" r:id="rId3"/>
    <p:sldId id="803" r:id="rId4"/>
    <p:sldId id="797" r:id="rId5"/>
    <p:sldId id="778" r:id="rId6"/>
    <p:sldId id="263" r:id="rId7"/>
    <p:sldId id="806" r:id="rId8"/>
    <p:sldId id="291" r:id="rId9"/>
    <p:sldId id="804" r:id="rId10"/>
    <p:sldId id="308" r:id="rId11"/>
    <p:sldId id="799" r:id="rId12"/>
    <p:sldId id="258" r:id="rId13"/>
    <p:sldId id="269" r:id="rId14"/>
    <p:sldId id="290" r:id="rId15"/>
    <p:sldId id="791" r:id="rId16"/>
    <p:sldId id="802" r:id="rId17"/>
    <p:sldId id="807" r:id="rId18"/>
    <p:sldId id="800" r:id="rId19"/>
    <p:sldId id="277" r:id="rId20"/>
  </p:sldIdLst>
  <p:sldSz cx="12192000" cy="6858000"/>
  <p:notesSz cx="12192000" cy="68580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9232DA6B-350B-4B95-ADC1-8ABB66A2E64A}">
          <p14:sldIdLst>
            <p14:sldId id="272"/>
            <p14:sldId id="510"/>
            <p14:sldId id="803"/>
            <p14:sldId id="797"/>
            <p14:sldId id="778"/>
            <p14:sldId id="263"/>
            <p14:sldId id="806"/>
            <p14:sldId id="291"/>
            <p14:sldId id="804"/>
            <p14:sldId id="308"/>
            <p14:sldId id="799"/>
            <p14:sldId id="258"/>
            <p14:sldId id="269"/>
            <p14:sldId id="290"/>
            <p14:sldId id="791"/>
            <p14:sldId id="802"/>
            <p14:sldId id="807"/>
            <p14:sldId id="800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635E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AE84A-202E-47B1-8669-9F8ECCF03029}" v="2" dt="2024-10-17T08:53:08.09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50" autoAdjust="0"/>
    <p:restoredTop sz="94660"/>
  </p:normalViewPr>
  <p:slideViewPr>
    <p:cSldViewPr>
      <p:cViewPr>
        <p:scale>
          <a:sx n="70" d="100"/>
          <a:sy n="70" d="100"/>
        </p:scale>
        <p:origin x="164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damcneill\Documents\Data\Excel\I5260B_broadband%20analysis_20%20samples_June2024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'UNITC10 +22C'!$M$16</c:f>
              <c:strCache>
                <c:ptCount val="1"/>
                <c:pt idx="0">
                  <c:v>Spec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'UNITC10 +22C'!$L$17:$L$417</c:f>
              <c:numCache>
                <c:formatCode>0.0000</c:formatCode>
                <c:ptCount val="401"/>
                <c:pt idx="0">
                  <c:v>4.5</c:v>
                </c:pt>
                <c:pt idx="1">
                  <c:v>4.5049999999999999</c:v>
                </c:pt>
                <c:pt idx="2">
                  <c:v>4.51</c:v>
                </c:pt>
                <c:pt idx="3">
                  <c:v>4.5149999999999997</c:v>
                </c:pt>
                <c:pt idx="4">
                  <c:v>4.5199999999999996</c:v>
                </c:pt>
                <c:pt idx="5">
                  <c:v>4.5250000000000004</c:v>
                </c:pt>
                <c:pt idx="6">
                  <c:v>4.53</c:v>
                </c:pt>
                <c:pt idx="7">
                  <c:v>4.5350000000000001</c:v>
                </c:pt>
                <c:pt idx="8">
                  <c:v>4.54</c:v>
                </c:pt>
                <c:pt idx="9">
                  <c:v>4.5449999999999999</c:v>
                </c:pt>
                <c:pt idx="10">
                  <c:v>4.55</c:v>
                </c:pt>
                <c:pt idx="11">
                  <c:v>4.5549999999999997</c:v>
                </c:pt>
                <c:pt idx="12">
                  <c:v>4.5599999999999996</c:v>
                </c:pt>
                <c:pt idx="13">
                  <c:v>4.5650000000000004</c:v>
                </c:pt>
                <c:pt idx="14">
                  <c:v>4.57</c:v>
                </c:pt>
                <c:pt idx="15">
                  <c:v>4.5750000000000002</c:v>
                </c:pt>
                <c:pt idx="16">
                  <c:v>4.58</c:v>
                </c:pt>
                <c:pt idx="17">
                  <c:v>4.585</c:v>
                </c:pt>
                <c:pt idx="18">
                  <c:v>4.59</c:v>
                </c:pt>
                <c:pt idx="19">
                  <c:v>4.5949999999999998</c:v>
                </c:pt>
                <c:pt idx="20">
                  <c:v>4.5999999999999996</c:v>
                </c:pt>
                <c:pt idx="21">
                  <c:v>4.6050000000000004</c:v>
                </c:pt>
                <c:pt idx="22">
                  <c:v>4.6100000000000003</c:v>
                </c:pt>
                <c:pt idx="23">
                  <c:v>4.6150000000000002</c:v>
                </c:pt>
                <c:pt idx="24">
                  <c:v>4.62</c:v>
                </c:pt>
                <c:pt idx="25">
                  <c:v>4.625</c:v>
                </c:pt>
                <c:pt idx="26">
                  <c:v>4.63</c:v>
                </c:pt>
                <c:pt idx="27">
                  <c:v>4.6349999999999998</c:v>
                </c:pt>
                <c:pt idx="28">
                  <c:v>4.6399999999999997</c:v>
                </c:pt>
                <c:pt idx="29">
                  <c:v>4.6449999999999996</c:v>
                </c:pt>
                <c:pt idx="30">
                  <c:v>4.6500000000000004</c:v>
                </c:pt>
                <c:pt idx="31">
                  <c:v>4.6550000000000002</c:v>
                </c:pt>
                <c:pt idx="32">
                  <c:v>4.66</c:v>
                </c:pt>
                <c:pt idx="33">
                  <c:v>4.665</c:v>
                </c:pt>
                <c:pt idx="34">
                  <c:v>4.67</c:v>
                </c:pt>
                <c:pt idx="35">
                  <c:v>4.6749999999999998</c:v>
                </c:pt>
                <c:pt idx="36">
                  <c:v>4.68</c:v>
                </c:pt>
                <c:pt idx="37">
                  <c:v>4.6849999999999996</c:v>
                </c:pt>
                <c:pt idx="38">
                  <c:v>4.6900000000000004</c:v>
                </c:pt>
                <c:pt idx="39">
                  <c:v>4.6950000000000003</c:v>
                </c:pt>
                <c:pt idx="40">
                  <c:v>4.7</c:v>
                </c:pt>
                <c:pt idx="41">
                  <c:v>4.7050000000000001</c:v>
                </c:pt>
                <c:pt idx="42">
                  <c:v>4.71</c:v>
                </c:pt>
                <c:pt idx="43">
                  <c:v>4.7149999999999999</c:v>
                </c:pt>
                <c:pt idx="44">
                  <c:v>4.72</c:v>
                </c:pt>
                <c:pt idx="45">
                  <c:v>4.7249999999999996</c:v>
                </c:pt>
                <c:pt idx="46">
                  <c:v>4.7300000000000004</c:v>
                </c:pt>
                <c:pt idx="47">
                  <c:v>4.7350000000000003</c:v>
                </c:pt>
                <c:pt idx="48">
                  <c:v>4.74</c:v>
                </c:pt>
                <c:pt idx="49">
                  <c:v>4.7450000000000001</c:v>
                </c:pt>
                <c:pt idx="50">
                  <c:v>4.75</c:v>
                </c:pt>
                <c:pt idx="51">
                  <c:v>4.7549999999999999</c:v>
                </c:pt>
                <c:pt idx="52">
                  <c:v>4.76</c:v>
                </c:pt>
                <c:pt idx="53">
                  <c:v>4.7649999999999997</c:v>
                </c:pt>
                <c:pt idx="54">
                  <c:v>4.7699999999999996</c:v>
                </c:pt>
                <c:pt idx="55">
                  <c:v>4.7750000000000004</c:v>
                </c:pt>
                <c:pt idx="56">
                  <c:v>4.78</c:v>
                </c:pt>
                <c:pt idx="57">
                  <c:v>4.7850000000000001</c:v>
                </c:pt>
                <c:pt idx="58">
                  <c:v>4.79</c:v>
                </c:pt>
                <c:pt idx="59">
                  <c:v>4.7949999999999999</c:v>
                </c:pt>
                <c:pt idx="60">
                  <c:v>4.8</c:v>
                </c:pt>
                <c:pt idx="61">
                  <c:v>4.8049999999999997</c:v>
                </c:pt>
                <c:pt idx="62">
                  <c:v>4.8099999999999996</c:v>
                </c:pt>
                <c:pt idx="63">
                  <c:v>4.8150000000000004</c:v>
                </c:pt>
                <c:pt idx="64">
                  <c:v>4.82</c:v>
                </c:pt>
                <c:pt idx="65">
                  <c:v>4.8250000000000002</c:v>
                </c:pt>
                <c:pt idx="66">
                  <c:v>4.83</c:v>
                </c:pt>
                <c:pt idx="67">
                  <c:v>4.835</c:v>
                </c:pt>
                <c:pt idx="68">
                  <c:v>4.84</c:v>
                </c:pt>
                <c:pt idx="69">
                  <c:v>4.8449999999999998</c:v>
                </c:pt>
                <c:pt idx="70">
                  <c:v>4.8499999999999996</c:v>
                </c:pt>
                <c:pt idx="71">
                  <c:v>4.8550000000000004</c:v>
                </c:pt>
                <c:pt idx="72">
                  <c:v>4.8600000000000003</c:v>
                </c:pt>
                <c:pt idx="73">
                  <c:v>4.8650000000000002</c:v>
                </c:pt>
                <c:pt idx="74">
                  <c:v>4.87</c:v>
                </c:pt>
                <c:pt idx="75">
                  <c:v>4.875</c:v>
                </c:pt>
                <c:pt idx="76">
                  <c:v>4.88</c:v>
                </c:pt>
                <c:pt idx="77">
                  <c:v>4.8849999999999998</c:v>
                </c:pt>
                <c:pt idx="78">
                  <c:v>4.8899999999999997</c:v>
                </c:pt>
                <c:pt idx="79">
                  <c:v>4.8949999999999996</c:v>
                </c:pt>
                <c:pt idx="80">
                  <c:v>4.9000000000000004</c:v>
                </c:pt>
                <c:pt idx="81">
                  <c:v>4.9050000000000002</c:v>
                </c:pt>
                <c:pt idx="82">
                  <c:v>4.91</c:v>
                </c:pt>
                <c:pt idx="83">
                  <c:v>4.915</c:v>
                </c:pt>
                <c:pt idx="84">
                  <c:v>4.92</c:v>
                </c:pt>
                <c:pt idx="85">
                  <c:v>4.9249999999999998</c:v>
                </c:pt>
                <c:pt idx="86">
                  <c:v>4.93</c:v>
                </c:pt>
                <c:pt idx="87">
                  <c:v>4.9349999999999996</c:v>
                </c:pt>
                <c:pt idx="88">
                  <c:v>4.9400000000000004</c:v>
                </c:pt>
                <c:pt idx="89">
                  <c:v>4.9450000000000003</c:v>
                </c:pt>
                <c:pt idx="90">
                  <c:v>4.95</c:v>
                </c:pt>
                <c:pt idx="91">
                  <c:v>4.9550000000000001</c:v>
                </c:pt>
                <c:pt idx="92">
                  <c:v>4.96</c:v>
                </c:pt>
                <c:pt idx="93">
                  <c:v>4.9649999999999999</c:v>
                </c:pt>
                <c:pt idx="94">
                  <c:v>4.97</c:v>
                </c:pt>
                <c:pt idx="95">
                  <c:v>4.9749999999999996</c:v>
                </c:pt>
                <c:pt idx="96">
                  <c:v>4.9800000000000004</c:v>
                </c:pt>
                <c:pt idx="97">
                  <c:v>4.9850000000000003</c:v>
                </c:pt>
                <c:pt idx="98">
                  <c:v>4.99</c:v>
                </c:pt>
                <c:pt idx="99">
                  <c:v>4.9950000000000001</c:v>
                </c:pt>
                <c:pt idx="100">
                  <c:v>5</c:v>
                </c:pt>
                <c:pt idx="101">
                  <c:v>5.0049999999999999</c:v>
                </c:pt>
                <c:pt idx="102">
                  <c:v>5.01</c:v>
                </c:pt>
                <c:pt idx="103">
                  <c:v>5.0149999999999997</c:v>
                </c:pt>
                <c:pt idx="104">
                  <c:v>5.0199999999999996</c:v>
                </c:pt>
                <c:pt idx="105">
                  <c:v>5.0250000000000004</c:v>
                </c:pt>
                <c:pt idx="106">
                  <c:v>5.03</c:v>
                </c:pt>
                <c:pt idx="107">
                  <c:v>5.0350000000000001</c:v>
                </c:pt>
                <c:pt idx="108">
                  <c:v>5.04</c:v>
                </c:pt>
                <c:pt idx="109">
                  <c:v>5.0449999999999999</c:v>
                </c:pt>
                <c:pt idx="110">
                  <c:v>5.05</c:v>
                </c:pt>
                <c:pt idx="111">
                  <c:v>5.0549999999999997</c:v>
                </c:pt>
                <c:pt idx="112">
                  <c:v>5.0599999999999996</c:v>
                </c:pt>
                <c:pt idx="113">
                  <c:v>5.0650000000000004</c:v>
                </c:pt>
                <c:pt idx="114">
                  <c:v>5.07</c:v>
                </c:pt>
                <c:pt idx="115">
                  <c:v>5.0750000000000002</c:v>
                </c:pt>
                <c:pt idx="116">
                  <c:v>5.08</c:v>
                </c:pt>
                <c:pt idx="117">
                  <c:v>5.085</c:v>
                </c:pt>
                <c:pt idx="118">
                  <c:v>5.09</c:v>
                </c:pt>
                <c:pt idx="119">
                  <c:v>5.0949999999999998</c:v>
                </c:pt>
                <c:pt idx="120">
                  <c:v>5.0999999999999996</c:v>
                </c:pt>
                <c:pt idx="121">
                  <c:v>5.1050000000000004</c:v>
                </c:pt>
                <c:pt idx="122">
                  <c:v>5.1100000000000003</c:v>
                </c:pt>
                <c:pt idx="123">
                  <c:v>5.1150000000000002</c:v>
                </c:pt>
                <c:pt idx="124">
                  <c:v>5.12</c:v>
                </c:pt>
                <c:pt idx="125">
                  <c:v>5.125</c:v>
                </c:pt>
                <c:pt idx="126">
                  <c:v>5.13</c:v>
                </c:pt>
                <c:pt idx="127">
                  <c:v>5.1349999999999998</c:v>
                </c:pt>
                <c:pt idx="128">
                  <c:v>5.14</c:v>
                </c:pt>
                <c:pt idx="129">
                  <c:v>5.1449999999999996</c:v>
                </c:pt>
                <c:pt idx="130">
                  <c:v>5.15</c:v>
                </c:pt>
                <c:pt idx="131">
                  <c:v>5.1550000000000002</c:v>
                </c:pt>
                <c:pt idx="132">
                  <c:v>5.16</c:v>
                </c:pt>
                <c:pt idx="133">
                  <c:v>5.165</c:v>
                </c:pt>
                <c:pt idx="134">
                  <c:v>5.17</c:v>
                </c:pt>
                <c:pt idx="135">
                  <c:v>5.1749999999999998</c:v>
                </c:pt>
                <c:pt idx="136">
                  <c:v>5.18</c:v>
                </c:pt>
                <c:pt idx="137">
                  <c:v>5.1849999999999996</c:v>
                </c:pt>
                <c:pt idx="138">
                  <c:v>5.19</c:v>
                </c:pt>
                <c:pt idx="139">
                  <c:v>5.1950000000000003</c:v>
                </c:pt>
                <c:pt idx="140">
                  <c:v>5.2</c:v>
                </c:pt>
                <c:pt idx="141">
                  <c:v>5.2050000000000001</c:v>
                </c:pt>
                <c:pt idx="142">
                  <c:v>5.21</c:v>
                </c:pt>
                <c:pt idx="143">
                  <c:v>5.2149999999999999</c:v>
                </c:pt>
                <c:pt idx="144">
                  <c:v>5.22</c:v>
                </c:pt>
                <c:pt idx="145">
                  <c:v>5.2249999999999996</c:v>
                </c:pt>
                <c:pt idx="146">
                  <c:v>5.23</c:v>
                </c:pt>
                <c:pt idx="147">
                  <c:v>5.2350000000000003</c:v>
                </c:pt>
                <c:pt idx="148">
                  <c:v>5.24</c:v>
                </c:pt>
                <c:pt idx="149">
                  <c:v>5.2450000000000001</c:v>
                </c:pt>
                <c:pt idx="150">
                  <c:v>5.25</c:v>
                </c:pt>
                <c:pt idx="151">
                  <c:v>5.2549999999999999</c:v>
                </c:pt>
                <c:pt idx="152">
                  <c:v>5.26</c:v>
                </c:pt>
                <c:pt idx="153">
                  <c:v>5.2649999999999997</c:v>
                </c:pt>
                <c:pt idx="154">
                  <c:v>5.27</c:v>
                </c:pt>
                <c:pt idx="155">
                  <c:v>5.2750000000000004</c:v>
                </c:pt>
                <c:pt idx="156">
                  <c:v>5.28</c:v>
                </c:pt>
                <c:pt idx="157">
                  <c:v>5.2850000000000001</c:v>
                </c:pt>
                <c:pt idx="158">
                  <c:v>5.29</c:v>
                </c:pt>
                <c:pt idx="159">
                  <c:v>5.2949999999999999</c:v>
                </c:pt>
                <c:pt idx="160">
                  <c:v>5.3</c:v>
                </c:pt>
                <c:pt idx="161">
                  <c:v>5.3049999999999997</c:v>
                </c:pt>
                <c:pt idx="162">
                  <c:v>5.31</c:v>
                </c:pt>
                <c:pt idx="163">
                  <c:v>5.3150000000000004</c:v>
                </c:pt>
                <c:pt idx="164">
                  <c:v>5.32</c:v>
                </c:pt>
                <c:pt idx="165">
                  <c:v>5.3250000000000002</c:v>
                </c:pt>
                <c:pt idx="166">
                  <c:v>5.33</c:v>
                </c:pt>
                <c:pt idx="167">
                  <c:v>5.335</c:v>
                </c:pt>
                <c:pt idx="168">
                  <c:v>5.34</c:v>
                </c:pt>
                <c:pt idx="169">
                  <c:v>5.3449999999999998</c:v>
                </c:pt>
                <c:pt idx="170">
                  <c:v>5.35</c:v>
                </c:pt>
                <c:pt idx="171">
                  <c:v>5.3550000000000004</c:v>
                </c:pt>
                <c:pt idx="172">
                  <c:v>5.36</c:v>
                </c:pt>
                <c:pt idx="173">
                  <c:v>5.3650000000000002</c:v>
                </c:pt>
                <c:pt idx="174">
                  <c:v>5.37</c:v>
                </c:pt>
                <c:pt idx="175">
                  <c:v>5.375</c:v>
                </c:pt>
                <c:pt idx="176">
                  <c:v>5.38</c:v>
                </c:pt>
                <c:pt idx="177">
                  <c:v>5.3849999999999998</c:v>
                </c:pt>
                <c:pt idx="178">
                  <c:v>5.39</c:v>
                </c:pt>
                <c:pt idx="179">
                  <c:v>5.3949999999999996</c:v>
                </c:pt>
                <c:pt idx="180">
                  <c:v>5.4</c:v>
                </c:pt>
                <c:pt idx="181">
                  <c:v>5.4050000000000002</c:v>
                </c:pt>
                <c:pt idx="182">
                  <c:v>5.41</c:v>
                </c:pt>
                <c:pt idx="183">
                  <c:v>5.415</c:v>
                </c:pt>
                <c:pt idx="184">
                  <c:v>5.42</c:v>
                </c:pt>
                <c:pt idx="185">
                  <c:v>5.4249999999999998</c:v>
                </c:pt>
                <c:pt idx="186">
                  <c:v>5.43</c:v>
                </c:pt>
                <c:pt idx="187">
                  <c:v>5.4349999999999996</c:v>
                </c:pt>
                <c:pt idx="188">
                  <c:v>5.44</c:v>
                </c:pt>
                <c:pt idx="189">
                  <c:v>5.4450000000000003</c:v>
                </c:pt>
                <c:pt idx="190">
                  <c:v>5.45</c:v>
                </c:pt>
                <c:pt idx="191">
                  <c:v>5.4550000000000001</c:v>
                </c:pt>
                <c:pt idx="192">
                  <c:v>5.46</c:v>
                </c:pt>
                <c:pt idx="193">
                  <c:v>5.4649999999999999</c:v>
                </c:pt>
                <c:pt idx="194">
                  <c:v>5.47</c:v>
                </c:pt>
                <c:pt idx="195">
                  <c:v>5.4749999999999996</c:v>
                </c:pt>
                <c:pt idx="196">
                  <c:v>5.48</c:v>
                </c:pt>
                <c:pt idx="197">
                  <c:v>5.4850000000000003</c:v>
                </c:pt>
                <c:pt idx="198">
                  <c:v>5.49</c:v>
                </c:pt>
                <c:pt idx="199">
                  <c:v>5.4950000000000001</c:v>
                </c:pt>
                <c:pt idx="200">
                  <c:v>5.5</c:v>
                </c:pt>
                <c:pt idx="201">
                  <c:v>5.5049999999999999</c:v>
                </c:pt>
                <c:pt idx="202">
                  <c:v>5.51</c:v>
                </c:pt>
                <c:pt idx="203">
                  <c:v>5.5149999999999997</c:v>
                </c:pt>
                <c:pt idx="204">
                  <c:v>5.52</c:v>
                </c:pt>
                <c:pt idx="205">
                  <c:v>5.5250000000000004</c:v>
                </c:pt>
                <c:pt idx="206">
                  <c:v>5.53</c:v>
                </c:pt>
                <c:pt idx="207">
                  <c:v>5.5350000000000001</c:v>
                </c:pt>
                <c:pt idx="208">
                  <c:v>5.54</c:v>
                </c:pt>
                <c:pt idx="209">
                  <c:v>5.5449999999999999</c:v>
                </c:pt>
                <c:pt idx="210">
                  <c:v>5.55</c:v>
                </c:pt>
                <c:pt idx="211">
                  <c:v>5.5549999999999997</c:v>
                </c:pt>
                <c:pt idx="212">
                  <c:v>5.56</c:v>
                </c:pt>
                <c:pt idx="213">
                  <c:v>5.5650000000000004</c:v>
                </c:pt>
                <c:pt idx="214">
                  <c:v>5.57</c:v>
                </c:pt>
                <c:pt idx="215">
                  <c:v>5.5750000000000002</c:v>
                </c:pt>
                <c:pt idx="216">
                  <c:v>5.58</c:v>
                </c:pt>
                <c:pt idx="217">
                  <c:v>5.585</c:v>
                </c:pt>
                <c:pt idx="218">
                  <c:v>5.59</c:v>
                </c:pt>
                <c:pt idx="219">
                  <c:v>5.5949999999999998</c:v>
                </c:pt>
                <c:pt idx="220">
                  <c:v>5.6</c:v>
                </c:pt>
                <c:pt idx="221">
                  <c:v>5.6050000000000004</c:v>
                </c:pt>
                <c:pt idx="222">
                  <c:v>5.61</c:v>
                </c:pt>
                <c:pt idx="223">
                  <c:v>5.6150000000000002</c:v>
                </c:pt>
                <c:pt idx="224">
                  <c:v>5.62</c:v>
                </c:pt>
                <c:pt idx="225">
                  <c:v>5.625</c:v>
                </c:pt>
                <c:pt idx="226">
                  <c:v>5.63</c:v>
                </c:pt>
                <c:pt idx="227">
                  <c:v>5.6349999999999998</c:v>
                </c:pt>
                <c:pt idx="228">
                  <c:v>5.64</c:v>
                </c:pt>
                <c:pt idx="229">
                  <c:v>5.6449999999999996</c:v>
                </c:pt>
                <c:pt idx="230">
                  <c:v>5.65</c:v>
                </c:pt>
                <c:pt idx="231">
                  <c:v>5.6550000000000002</c:v>
                </c:pt>
                <c:pt idx="232">
                  <c:v>5.66</c:v>
                </c:pt>
                <c:pt idx="233">
                  <c:v>5.665</c:v>
                </c:pt>
                <c:pt idx="234">
                  <c:v>5.67</c:v>
                </c:pt>
                <c:pt idx="235">
                  <c:v>5.6749999999999998</c:v>
                </c:pt>
                <c:pt idx="236">
                  <c:v>5.68</c:v>
                </c:pt>
                <c:pt idx="237">
                  <c:v>5.6849999999999996</c:v>
                </c:pt>
                <c:pt idx="238">
                  <c:v>5.69</c:v>
                </c:pt>
                <c:pt idx="239">
                  <c:v>5.6950000000000003</c:v>
                </c:pt>
                <c:pt idx="240">
                  <c:v>5.7</c:v>
                </c:pt>
                <c:pt idx="241">
                  <c:v>5.7050000000000001</c:v>
                </c:pt>
                <c:pt idx="242">
                  <c:v>5.71</c:v>
                </c:pt>
                <c:pt idx="243">
                  <c:v>5.7149999999999999</c:v>
                </c:pt>
                <c:pt idx="244">
                  <c:v>5.72</c:v>
                </c:pt>
                <c:pt idx="245">
                  <c:v>5.7249999999999996</c:v>
                </c:pt>
                <c:pt idx="246">
                  <c:v>5.73</c:v>
                </c:pt>
                <c:pt idx="247">
                  <c:v>5.7350000000000003</c:v>
                </c:pt>
                <c:pt idx="248">
                  <c:v>5.74</c:v>
                </c:pt>
                <c:pt idx="249">
                  <c:v>5.7450000000000001</c:v>
                </c:pt>
                <c:pt idx="250">
                  <c:v>5.75</c:v>
                </c:pt>
                <c:pt idx="251">
                  <c:v>5.7549999999999999</c:v>
                </c:pt>
                <c:pt idx="252">
                  <c:v>5.76</c:v>
                </c:pt>
                <c:pt idx="253">
                  <c:v>5.7649999999999997</c:v>
                </c:pt>
                <c:pt idx="254">
                  <c:v>5.77</c:v>
                </c:pt>
                <c:pt idx="255">
                  <c:v>5.7750000000000004</c:v>
                </c:pt>
                <c:pt idx="256">
                  <c:v>5.78</c:v>
                </c:pt>
                <c:pt idx="257">
                  <c:v>5.7850000000000001</c:v>
                </c:pt>
                <c:pt idx="258">
                  <c:v>5.79</c:v>
                </c:pt>
                <c:pt idx="259">
                  <c:v>5.7949999999999999</c:v>
                </c:pt>
                <c:pt idx="260">
                  <c:v>5.8</c:v>
                </c:pt>
                <c:pt idx="261">
                  <c:v>5.8049999999999997</c:v>
                </c:pt>
                <c:pt idx="262">
                  <c:v>5.81</c:v>
                </c:pt>
                <c:pt idx="263">
                  <c:v>5.8150000000000004</c:v>
                </c:pt>
                <c:pt idx="264">
                  <c:v>5.82</c:v>
                </c:pt>
                <c:pt idx="265">
                  <c:v>5.8250000000000002</c:v>
                </c:pt>
                <c:pt idx="266">
                  <c:v>5.83</c:v>
                </c:pt>
                <c:pt idx="267">
                  <c:v>5.835</c:v>
                </c:pt>
                <c:pt idx="268">
                  <c:v>5.84</c:v>
                </c:pt>
                <c:pt idx="269">
                  <c:v>5.8449999999999998</c:v>
                </c:pt>
                <c:pt idx="270">
                  <c:v>5.85</c:v>
                </c:pt>
                <c:pt idx="271">
                  <c:v>5.8550000000000004</c:v>
                </c:pt>
                <c:pt idx="272">
                  <c:v>5.86</c:v>
                </c:pt>
                <c:pt idx="273">
                  <c:v>5.8650000000000002</c:v>
                </c:pt>
                <c:pt idx="274">
                  <c:v>5.87</c:v>
                </c:pt>
                <c:pt idx="275">
                  <c:v>5.875</c:v>
                </c:pt>
                <c:pt idx="276">
                  <c:v>5.88</c:v>
                </c:pt>
                <c:pt idx="277">
                  <c:v>5.8849999999999998</c:v>
                </c:pt>
                <c:pt idx="278">
                  <c:v>5.89</c:v>
                </c:pt>
                <c:pt idx="279">
                  <c:v>5.8949999999999996</c:v>
                </c:pt>
                <c:pt idx="280">
                  <c:v>5.9</c:v>
                </c:pt>
                <c:pt idx="281">
                  <c:v>5.9050000000000002</c:v>
                </c:pt>
                <c:pt idx="282">
                  <c:v>5.91</c:v>
                </c:pt>
                <c:pt idx="283">
                  <c:v>5.915</c:v>
                </c:pt>
                <c:pt idx="284">
                  <c:v>5.92</c:v>
                </c:pt>
                <c:pt idx="285">
                  <c:v>5.9249999999999998</c:v>
                </c:pt>
                <c:pt idx="286">
                  <c:v>5.93</c:v>
                </c:pt>
                <c:pt idx="287">
                  <c:v>5.9349999999999996</c:v>
                </c:pt>
                <c:pt idx="288">
                  <c:v>5.94</c:v>
                </c:pt>
                <c:pt idx="289">
                  <c:v>5.9450000000000003</c:v>
                </c:pt>
                <c:pt idx="290">
                  <c:v>5.95</c:v>
                </c:pt>
                <c:pt idx="291">
                  <c:v>5.9550000000000001</c:v>
                </c:pt>
                <c:pt idx="292">
                  <c:v>5.96</c:v>
                </c:pt>
                <c:pt idx="293">
                  <c:v>5.9649999999999999</c:v>
                </c:pt>
                <c:pt idx="294">
                  <c:v>5.97</c:v>
                </c:pt>
                <c:pt idx="295">
                  <c:v>5.9749999999999996</c:v>
                </c:pt>
                <c:pt idx="296">
                  <c:v>5.98</c:v>
                </c:pt>
                <c:pt idx="297">
                  <c:v>5.9850000000000003</c:v>
                </c:pt>
                <c:pt idx="298">
                  <c:v>5.99</c:v>
                </c:pt>
                <c:pt idx="299">
                  <c:v>5.9950000000000001</c:v>
                </c:pt>
                <c:pt idx="300">
                  <c:v>6</c:v>
                </c:pt>
                <c:pt idx="301">
                  <c:v>6.0049999999999999</c:v>
                </c:pt>
                <c:pt idx="302">
                  <c:v>6.01</c:v>
                </c:pt>
                <c:pt idx="303">
                  <c:v>6.0149999999999997</c:v>
                </c:pt>
                <c:pt idx="304">
                  <c:v>6.02</c:v>
                </c:pt>
                <c:pt idx="305">
                  <c:v>6.0250000000000004</c:v>
                </c:pt>
                <c:pt idx="306">
                  <c:v>6.03</c:v>
                </c:pt>
                <c:pt idx="307">
                  <c:v>6.0350000000000001</c:v>
                </c:pt>
                <c:pt idx="308">
                  <c:v>6.04</c:v>
                </c:pt>
                <c:pt idx="309">
                  <c:v>6.0449999999999999</c:v>
                </c:pt>
                <c:pt idx="310">
                  <c:v>6.05</c:v>
                </c:pt>
                <c:pt idx="311">
                  <c:v>6.0549999999999997</c:v>
                </c:pt>
                <c:pt idx="312">
                  <c:v>6.06</c:v>
                </c:pt>
                <c:pt idx="313">
                  <c:v>6.0650000000000004</c:v>
                </c:pt>
                <c:pt idx="314">
                  <c:v>6.07</c:v>
                </c:pt>
                <c:pt idx="315">
                  <c:v>6.0750000000000002</c:v>
                </c:pt>
                <c:pt idx="316">
                  <c:v>6.08</c:v>
                </c:pt>
                <c:pt idx="317">
                  <c:v>6.085</c:v>
                </c:pt>
                <c:pt idx="318">
                  <c:v>6.09</c:v>
                </c:pt>
                <c:pt idx="319">
                  <c:v>6.0949999999999998</c:v>
                </c:pt>
                <c:pt idx="320">
                  <c:v>6.1</c:v>
                </c:pt>
                <c:pt idx="321">
                  <c:v>6.1050000000000004</c:v>
                </c:pt>
                <c:pt idx="322">
                  <c:v>6.11</c:v>
                </c:pt>
                <c:pt idx="323">
                  <c:v>6.1150000000000002</c:v>
                </c:pt>
                <c:pt idx="324">
                  <c:v>6.12</c:v>
                </c:pt>
                <c:pt idx="325">
                  <c:v>6.125</c:v>
                </c:pt>
                <c:pt idx="326">
                  <c:v>6.13</c:v>
                </c:pt>
                <c:pt idx="327">
                  <c:v>6.1349999999999998</c:v>
                </c:pt>
                <c:pt idx="328">
                  <c:v>6.14</c:v>
                </c:pt>
                <c:pt idx="329">
                  <c:v>6.1449999999999996</c:v>
                </c:pt>
                <c:pt idx="330">
                  <c:v>6.15</c:v>
                </c:pt>
                <c:pt idx="331">
                  <c:v>6.1550000000000002</c:v>
                </c:pt>
                <c:pt idx="332">
                  <c:v>6.16</c:v>
                </c:pt>
                <c:pt idx="333">
                  <c:v>6.165</c:v>
                </c:pt>
                <c:pt idx="334">
                  <c:v>6.17</c:v>
                </c:pt>
                <c:pt idx="335">
                  <c:v>6.1749999999999998</c:v>
                </c:pt>
                <c:pt idx="336">
                  <c:v>6.18</c:v>
                </c:pt>
                <c:pt idx="337">
                  <c:v>6.1849999999999996</c:v>
                </c:pt>
                <c:pt idx="338">
                  <c:v>6.19</c:v>
                </c:pt>
                <c:pt idx="339">
                  <c:v>6.1950000000000003</c:v>
                </c:pt>
                <c:pt idx="340">
                  <c:v>6.2</c:v>
                </c:pt>
                <c:pt idx="341">
                  <c:v>6.2050000000000001</c:v>
                </c:pt>
                <c:pt idx="342">
                  <c:v>6.21</c:v>
                </c:pt>
                <c:pt idx="343">
                  <c:v>6.2149999999999999</c:v>
                </c:pt>
                <c:pt idx="344">
                  <c:v>6.22</c:v>
                </c:pt>
                <c:pt idx="345">
                  <c:v>6.2249999999999996</c:v>
                </c:pt>
                <c:pt idx="346">
                  <c:v>6.23</c:v>
                </c:pt>
                <c:pt idx="347">
                  <c:v>6.2350000000000003</c:v>
                </c:pt>
                <c:pt idx="348">
                  <c:v>6.24</c:v>
                </c:pt>
                <c:pt idx="349">
                  <c:v>6.2450000000000001</c:v>
                </c:pt>
                <c:pt idx="350">
                  <c:v>6.25</c:v>
                </c:pt>
                <c:pt idx="351">
                  <c:v>6.2549999999999999</c:v>
                </c:pt>
                <c:pt idx="352">
                  <c:v>6.26</c:v>
                </c:pt>
                <c:pt idx="353">
                  <c:v>6.2649999999999997</c:v>
                </c:pt>
                <c:pt idx="354">
                  <c:v>6.27</c:v>
                </c:pt>
                <c:pt idx="355">
                  <c:v>6.2750000000000004</c:v>
                </c:pt>
                <c:pt idx="356">
                  <c:v>6.28</c:v>
                </c:pt>
                <c:pt idx="357">
                  <c:v>6.2850000000000001</c:v>
                </c:pt>
                <c:pt idx="358">
                  <c:v>6.29</c:v>
                </c:pt>
                <c:pt idx="359">
                  <c:v>6.2949999999999999</c:v>
                </c:pt>
                <c:pt idx="360">
                  <c:v>6.3</c:v>
                </c:pt>
                <c:pt idx="361">
                  <c:v>6.3049999999999997</c:v>
                </c:pt>
                <c:pt idx="362">
                  <c:v>6.31</c:v>
                </c:pt>
                <c:pt idx="363">
                  <c:v>6.3150000000000004</c:v>
                </c:pt>
                <c:pt idx="364">
                  <c:v>6.32</c:v>
                </c:pt>
                <c:pt idx="365">
                  <c:v>6.3250000000000002</c:v>
                </c:pt>
                <c:pt idx="366">
                  <c:v>6.33</c:v>
                </c:pt>
                <c:pt idx="367">
                  <c:v>6.335</c:v>
                </c:pt>
                <c:pt idx="368">
                  <c:v>6.34</c:v>
                </c:pt>
                <c:pt idx="369">
                  <c:v>6.3449999999999998</c:v>
                </c:pt>
                <c:pt idx="370">
                  <c:v>6.35</c:v>
                </c:pt>
                <c:pt idx="371">
                  <c:v>6.3550000000000004</c:v>
                </c:pt>
                <c:pt idx="372">
                  <c:v>6.36</c:v>
                </c:pt>
                <c:pt idx="373">
                  <c:v>6.3650000000000002</c:v>
                </c:pt>
                <c:pt idx="374">
                  <c:v>6.37</c:v>
                </c:pt>
                <c:pt idx="375">
                  <c:v>6.375</c:v>
                </c:pt>
                <c:pt idx="376">
                  <c:v>6.38</c:v>
                </c:pt>
                <c:pt idx="377">
                  <c:v>6.3849999999999998</c:v>
                </c:pt>
                <c:pt idx="378">
                  <c:v>6.39</c:v>
                </c:pt>
                <c:pt idx="379">
                  <c:v>6.3949999999999996</c:v>
                </c:pt>
                <c:pt idx="380">
                  <c:v>6.4</c:v>
                </c:pt>
                <c:pt idx="381">
                  <c:v>6.4050000000000002</c:v>
                </c:pt>
                <c:pt idx="382">
                  <c:v>6.41</c:v>
                </c:pt>
                <c:pt idx="383">
                  <c:v>6.415</c:v>
                </c:pt>
                <c:pt idx="384">
                  <c:v>6.42</c:v>
                </c:pt>
                <c:pt idx="385">
                  <c:v>6.4249999999999998</c:v>
                </c:pt>
                <c:pt idx="386">
                  <c:v>6.43</c:v>
                </c:pt>
                <c:pt idx="387">
                  <c:v>6.4349999999999996</c:v>
                </c:pt>
                <c:pt idx="388">
                  <c:v>6.44</c:v>
                </c:pt>
                <c:pt idx="389">
                  <c:v>6.4450000000000003</c:v>
                </c:pt>
                <c:pt idx="390">
                  <c:v>6.45</c:v>
                </c:pt>
                <c:pt idx="391">
                  <c:v>6.4550000000000001</c:v>
                </c:pt>
                <c:pt idx="392">
                  <c:v>6.46</c:v>
                </c:pt>
                <c:pt idx="393">
                  <c:v>6.4649999999999999</c:v>
                </c:pt>
                <c:pt idx="394">
                  <c:v>6.47</c:v>
                </c:pt>
                <c:pt idx="395">
                  <c:v>6.4749999999999996</c:v>
                </c:pt>
                <c:pt idx="396">
                  <c:v>6.48</c:v>
                </c:pt>
                <c:pt idx="397">
                  <c:v>6.4850000000000003</c:v>
                </c:pt>
                <c:pt idx="398">
                  <c:v>6.49</c:v>
                </c:pt>
                <c:pt idx="399">
                  <c:v>6.4950000000000001</c:v>
                </c:pt>
                <c:pt idx="400">
                  <c:v>6.5</c:v>
                </c:pt>
              </c:numCache>
            </c:numRef>
          </c:cat>
          <c:val>
            <c:numRef>
              <c:f>'UNITC10 +22C'!$O$17:$O$417</c:f>
              <c:numCache>
                <c:formatCode>0.0000</c:formatCode>
                <c:ptCount val="401"/>
                <c:pt idx="0">
                  <c:v>-50</c:v>
                </c:pt>
                <c:pt idx="1">
                  <c:v>-50</c:v>
                </c:pt>
                <c:pt idx="2">
                  <c:v>-50</c:v>
                </c:pt>
                <c:pt idx="3">
                  <c:v>-50</c:v>
                </c:pt>
                <c:pt idx="4">
                  <c:v>-50</c:v>
                </c:pt>
                <c:pt idx="5">
                  <c:v>-50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-50</c:v>
                </c:pt>
                <c:pt idx="11">
                  <c:v>-50</c:v>
                </c:pt>
                <c:pt idx="12">
                  <c:v>-50</c:v>
                </c:pt>
                <c:pt idx="13">
                  <c:v>-50</c:v>
                </c:pt>
                <c:pt idx="14">
                  <c:v>-50</c:v>
                </c:pt>
                <c:pt idx="15">
                  <c:v>-50</c:v>
                </c:pt>
                <c:pt idx="16">
                  <c:v>-50</c:v>
                </c:pt>
                <c:pt idx="17">
                  <c:v>-50</c:v>
                </c:pt>
                <c:pt idx="18">
                  <c:v>-50</c:v>
                </c:pt>
                <c:pt idx="19">
                  <c:v>-50</c:v>
                </c:pt>
                <c:pt idx="20">
                  <c:v>-50</c:v>
                </c:pt>
                <c:pt idx="21">
                  <c:v>-50</c:v>
                </c:pt>
                <c:pt idx="22">
                  <c:v>-50</c:v>
                </c:pt>
                <c:pt idx="23">
                  <c:v>-50</c:v>
                </c:pt>
                <c:pt idx="24">
                  <c:v>-50</c:v>
                </c:pt>
                <c:pt idx="25">
                  <c:v>-50</c:v>
                </c:pt>
                <c:pt idx="26">
                  <c:v>-50</c:v>
                </c:pt>
                <c:pt idx="27">
                  <c:v>-50</c:v>
                </c:pt>
                <c:pt idx="28">
                  <c:v>-50</c:v>
                </c:pt>
                <c:pt idx="29">
                  <c:v>-50</c:v>
                </c:pt>
                <c:pt idx="30">
                  <c:v>-50</c:v>
                </c:pt>
                <c:pt idx="31">
                  <c:v>-50</c:v>
                </c:pt>
                <c:pt idx="32">
                  <c:v>-50</c:v>
                </c:pt>
                <c:pt idx="33">
                  <c:v>-50</c:v>
                </c:pt>
                <c:pt idx="34">
                  <c:v>-50</c:v>
                </c:pt>
                <c:pt idx="35">
                  <c:v>-50</c:v>
                </c:pt>
                <c:pt idx="36">
                  <c:v>-50</c:v>
                </c:pt>
                <c:pt idx="37">
                  <c:v>-50</c:v>
                </c:pt>
                <c:pt idx="38">
                  <c:v>-50</c:v>
                </c:pt>
                <c:pt idx="39">
                  <c:v>-50</c:v>
                </c:pt>
                <c:pt idx="40">
                  <c:v>-50</c:v>
                </c:pt>
                <c:pt idx="41">
                  <c:v>-50</c:v>
                </c:pt>
                <c:pt idx="42">
                  <c:v>-50</c:v>
                </c:pt>
                <c:pt idx="43">
                  <c:v>-50</c:v>
                </c:pt>
                <c:pt idx="44">
                  <c:v>-50</c:v>
                </c:pt>
                <c:pt idx="45">
                  <c:v>-50</c:v>
                </c:pt>
                <c:pt idx="46">
                  <c:v>-50</c:v>
                </c:pt>
                <c:pt idx="47">
                  <c:v>-50</c:v>
                </c:pt>
                <c:pt idx="48">
                  <c:v>-50</c:v>
                </c:pt>
                <c:pt idx="49">
                  <c:v>-50</c:v>
                </c:pt>
                <c:pt idx="50">
                  <c:v>-50</c:v>
                </c:pt>
                <c:pt idx="51">
                  <c:v>-50</c:v>
                </c:pt>
                <c:pt idx="52">
                  <c:v>-50</c:v>
                </c:pt>
                <c:pt idx="53">
                  <c:v>-50</c:v>
                </c:pt>
                <c:pt idx="54">
                  <c:v>-50</c:v>
                </c:pt>
                <c:pt idx="55">
                  <c:v>-50</c:v>
                </c:pt>
                <c:pt idx="56">
                  <c:v>-50</c:v>
                </c:pt>
                <c:pt idx="57">
                  <c:v>-50</c:v>
                </c:pt>
                <c:pt idx="58">
                  <c:v>-50</c:v>
                </c:pt>
                <c:pt idx="59">
                  <c:v>-50</c:v>
                </c:pt>
                <c:pt idx="60">
                  <c:v>-50</c:v>
                </c:pt>
                <c:pt idx="61">
                  <c:v>-50</c:v>
                </c:pt>
                <c:pt idx="62">
                  <c:v>-50</c:v>
                </c:pt>
                <c:pt idx="63">
                  <c:v>-50</c:v>
                </c:pt>
                <c:pt idx="64">
                  <c:v>-50</c:v>
                </c:pt>
                <c:pt idx="65">
                  <c:v>-50</c:v>
                </c:pt>
                <c:pt idx="66">
                  <c:v>-50</c:v>
                </c:pt>
                <c:pt idx="67">
                  <c:v>-50</c:v>
                </c:pt>
                <c:pt idx="68">
                  <c:v>-50</c:v>
                </c:pt>
                <c:pt idx="69">
                  <c:v>-50</c:v>
                </c:pt>
                <c:pt idx="70">
                  <c:v>-50</c:v>
                </c:pt>
                <c:pt idx="71">
                  <c:v>-50</c:v>
                </c:pt>
                <c:pt idx="72">
                  <c:v>-50</c:v>
                </c:pt>
                <c:pt idx="73">
                  <c:v>-50</c:v>
                </c:pt>
                <c:pt idx="74">
                  <c:v>-50</c:v>
                </c:pt>
                <c:pt idx="75">
                  <c:v>-50</c:v>
                </c:pt>
                <c:pt idx="76">
                  <c:v>-50</c:v>
                </c:pt>
                <c:pt idx="77">
                  <c:v>-50</c:v>
                </c:pt>
                <c:pt idx="78">
                  <c:v>-50</c:v>
                </c:pt>
                <c:pt idx="79">
                  <c:v>-50</c:v>
                </c:pt>
                <c:pt idx="80">
                  <c:v>-50</c:v>
                </c:pt>
                <c:pt idx="81">
                  <c:v>-50</c:v>
                </c:pt>
                <c:pt idx="82">
                  <c:v>-50</c:v>
                </c:pt>
                <c:pt idx="83">
                  <c:v>-50</c:v>
                </c:pt>
                <c:pt idx="84">
                  <c:v>-50</c:v>
                </c:pt>
                <c:pt idx="85">
                  <c:v>-50</c:v>
                </c:pt>
                <c:pt idx="86">
                  <c:v>-50</c:v>
                </c:pt>
                <c:pt idx="87">
                  <c:v>-50</c:v>
                </c:pt>
                <c:pt idx="88">
                  <c:v>-50</c:v>
                </c:pt>
                <c:pt idx="89">
                  <c:v>-50</c:v>
                </c:pt>
                <c:pt idx="90">
                  <c:v>-50</c:v>
                </c:pt>
                <c:pt idx="91">
                  <c:v>-50</c:v>
                </c:pt>
                <c:pt idx="92">
                  <c:v>-50</c:v>
                </c:pt>
                <c:pt idx="93">
                  <c:v>-50</c:v>
                </c:pt>
                <c:pt idx="94">
                  <c:v>-50</c:v>
                </c:pt>
                <c:pt idx="95">
                  <c:v>-50</c:v>
                </c:pt>
                <c:pt idx="96">
                  <c:v>-50</c:v>
                </c:pt>
                <c:pt idx="97">
                  <c:v>-50</c:v>
                </c:pt>
                <c:pt idx="98">
                  <c:v>-50</c:v>
                </c:pt>
                <c:pt idx="99">
                  <c:v>-50</c:v>
                </c:pt>
                <c:pt idx="100">
                  <c:v>-50</c:v>
                </c:pt>
                <c:pt idx="101">
                  <c:v>-50</c:v>
                </c:pt>
                <c:pt idx="102">
                  <c:v>-50</c:v>
                </c:pt>
                <c:pt idx="103">
                  <c:v>-50</c:v>
                </c:pt>
                <c:pt idx="104">
                  <c:v>-50</c:v>
                </c:pt>
                <c:pt idx="105">
                  <c:v>-50</c:v>
                </c:pt>
                <c:pt idx="106">
                  <c:v>-50</c:v>
                </c:pt>
                <c:pt idx="107">
                  <c:v>-50</c:v>
                </c:pt>
                <c:pt idx="108">
                  <c:v>-50</c:v>
                </c:pt>
                <c:pt idx="109">
                  <c:v>-50</c:v>
                </c:pt>
                <c:pt idx="110">
                  <c:v>-50</c:v>
                </c:pt>
                <c:pt idx="111">
                  <c:v>-50</c:v>
                </c:pt>
                <c:pt idx="112">
                  <c:v>-50</c:v>
                </c:pt>
                <c:pt idx="113">
                  <c:v>-50</c:v>
                </c:pt>
                <c:pt idx="114">
                  <c:v>-50</c:v>
                </c:pt>
                <c:pt idx="115">
                  <c:v>-50</c:v>
                </c:pt>
                <c:pt idx="116">
                  <c:v>-50</c:v>
                </c:pt>
                <c:pt idx="117">
                  <c:v>-50</c:v>
                </c:pt>
                <c:pt idx="118">
                  <c:v>-50</c:v>
                </c:pt>
                <c:pt idx="119">
                  <c:v>-50</c:v>
                </c:pt>
                <c:pt idx="120">
                  <c:v>-50</c:v>
                </c:pt>
                <c:pt idx="121">
                  <c:v>-50</c:v>
                </c:pt>
                <c:pt idx="122">
                  <c:v>-50</c:v>
                </c:pt>
                <c:pt idx="123">
                  <c:v>-50</c:v>
                </c:pt>
                <c:pt idx="124">
                  <c:v>-50</c:v>
                </c:pt>
                <c:pt idx="125">
                  <c:v>-50</c:v>
                </c:pt>
                <c:pt idx="126">
                  <c:v>-50</c:v>
                </c:pt>
                <c:pt idx="127">
                  <c:v>-50</c:v>
                </c:pt>
                <c:pt idx="128">
                  <c:v>-50</c:v>
                </c:pt>
                <c:pt idx="129">
                  <c:v>-50</c:v>
                </c:pt>
                <c:pt idx="130">
                  <c:v>-50</c:v>
                </c:pt>
                <c:pt idx="131">
                  <c:v>-50</c:v>
                </c:pt>
                <c:pt idx="132">
                  <c:v>-50</c:v>
                </c:pt>
                <c:pt idx="133">
                  <c:v>-50</c:v>
                </c:pt>
                <c:pt idx="134">
                  <c:v>-50</c:v>
                </c:pt>
                <c:pt idx="135">
                  <c:v>-50</c:v>
                </c:pt>
                <c:pt idx="136">
                  <c:v>-50</c:v>
                </c:pt>
                <c:pt idx="137">
                  <c:v>-50</c:v>
                </c:pt>
                <c:pt idx="138">
                  <c:v>-50</c:v>
                </c:pt>
                <c:pt idx="139">
                  <c:v>-50</c:v>
                </c:pt>
                <c:pt idx="140">
                  <c:v>-0.6</c:v>
                </c:pt>
                <c:pt idx="141">
                  <c:v>-0.6</c:v>
                </c:pt>
                <c:pt idx="142">
                  <c:v>-0.6</c:v>
                </c:pt>
                <c:pt idx="143">
                  <c:v>-0.6</c:v>
                </c:pt>
                <c:pt idx="144">
                  <c:v>-0.6</c:v>
                </c:pt>
                <c:pt idx="145">
                  <c:v>-0.6</c:v>
                </c:pt>
                <c:pt idx="146">
                  <c:v>-0.6</c:v>
                </c:pt>
                <c:pt idx="147">
                  <c:v>-0.6</c:v>
                </c:pt>
                <c:pt idx="148">
                  <c:v>-0.6</c:v>
                </c:pt>
                <c:pt idx="149">
                  <c:v>-0.6</c:v>
                </c:pt>
                <c:pt idx="150">
                  <c:v>-0.6</c:v>
                </c:pt>
                <c:pt idx="151">
                  <c:v>-0.6</c:v>
                </c:pt>
                <c:pt idx="152">
                  <c:v>-0.6</c:v>
                </c:pt>
                <c:pt idx="153">
                  <c:v>-0.6</c:v>
                </c:pt>
                <c:pt idx="154">
                  <c:v>-0.6</c:v>
                </c:pt>
                <c:pt idx="155">
                  <c:v>-0.6</c:v>
                </c:pt>
                <c:pt idx="156">
                  <c:v>-0.6</c:v>
                </c:pt>
                <c:pt idx="157">
                  <c:v>-0.6</c:v>
                </c:pt>
                <c:pt idx="158">
                  <c:v>-0.6</c:v>
                </c:pt>
                <c:pt idx="159">
                  <c:v>-0.6</c:v>
                </c:pt>
                <c:pt idx="160">
                  <c:v>-0.6</c:v>
                </c:pt>
                <c:pt idx="161">
                  <c:v>-0.6</c:v>
                </c:pt>
                <c:pt idx="162">
                  <c:v>-0.6</c:v>
                </c:pt>
                <c:pt idx="163">
                  <c:v>-0.6</c:v>
                </c:pt>
                <c:pt idx="164">
                  <c:v>-0.6</c:v>
                </c:pt>
                <c:pt idx="165">
                  <c:v>-0.6</c:v>
                </c:pt>
                <c:pt idx="166">
                  <c:v>-0.6</c:v>
                </c:pt>
                <c:pt idx="167">
                  <c:v>-0.6</c:v>
                </c:pt>
                <c:pt idx="168">
                  <c:v>-0.6</c:v>
                </c:pt>
                <c:pt idx="169">
                  <c:v>-0.6</c:v>
                </c:pt>
                <c:pt idx="170">
                  <c:v>-0.6</c:v>
                </c:pt>
                <c:pt idx="171">
                  <c:v>-0.6</c:v>
                </c:pt>
                <c:pt idx="172">
                  <c:v>-0.6</c:v>
                </c:pt>
                <c:pt idx="173">
                  <c:v>-0.6</c:v>
                </c:pt>
                <c:pt idx="174">
                  <c:v>-0.6</c:v>
                </c:pt>
                <c:pt idx="175">
                  <c:v>-0.6</c:v>
                </c:pt>
                <c:pt idx="176">
                  <c:v>-0.6</c:v>
                </c:pt>
                <c:pt idx="177">
                  <c:v>-0.6</c:v>
                </c:pt>
                <c:pt idx="178">
                  <c:v>-0.6</c:v>
                </c:pt>
                <c:pt idx="179">
                  <c:v>-0.6</c:v>
                </c:pt>
                <c:pt idx="180">
                  <c:v>-0.6</c:v>
                </c:pt>
                <c:pt idx="181">
                  <c:v>-0.6</c:v>
                </c:pt>
                <c:pt idx="182">
                  <c:v>-0.6</c:v>
                </c:pt>
                <c:pt idx="183">
                  <c:v>-0.6</c:v>
                </c:pt>
                <c:pt idx="184">
                  <c:v>-0.6</c:v>
                </c:pt>
                <c:pt idx="185">
                  <c:v>-0.6</c:v>
                </c:pt>
                <c:pt idx="186">
                  <c:v>-0.6</c:v>
                </c:pt>
                <c:pt idx="187">
                  <c:v>-0.6</c:v>
                </c:pt>
                <c:pt idx="188">
                  <c:v>-0.6</c:v>
                </c:pt>
                <c:pt idx="189">
                  <c:v>-0.6</c:v>
                </c:pt>
                <c:pt idx="190">
                  <c:v>-0.6</c:v>
                </c:pt>
                <c:pt idx="191">
                  <c:v>-0.6</c:v>
                </c:pt>
                <c:pt idx="192">
                  <c:v>-0.6</c:v>
                </c:pt>
                <c:pt idx="193">
                  <c:v>-0.6</c:v>
                </c:pt>
                <c:pt idx="194">
                  <c:v>-0.6</c:v>
                </c:pt>
                <c:pt idx="195">
                  <c:v>-0.6</c:v>
                </c:pt>
                <c:pt idx="196">
                  <c:v>-0.6</c:v>
                </c:pt>
                <c:pt idx="197">
                  <c:v>-0.6</c:v>
                </c:pt>
                <c:pt idx="198">
                  <c:v>-0.6</c:v>
                </c:pt>
                <c:pt idx="199">
                  <c:v>-0.6</c:v>
                </c:pt>
                <c:pt idx="200">
                  <c:v>-0.6</c:v>
                </c:pt>
                <c:pt idx="201">
                  <c:v>-0.6</c:v>
                </c:pt>
                <c:pt idx="202">
                  <c:v>-0.6</c:v>
                </c:pt>
                <c:pt idx="203">
                  <c:v>-0.6</c:v>
                </c:pt>
                <c:pt idx="204">
                  <c:v>-0.6</c:v>
                </c:pt>
                <c:pt idx="205">
                  <c:v>-0.6</c:v>
                </c:pt>
                <c:pt idx="206">
                  <c:v>-0.6</c:v>
                </c:pt>
                <c:pt idx="207">
                  <c:v>-0.6</c:v>
                </c:pt>
                <c:pt idx="208">
                  <c:v>-0.6</c:v>
                </c:pt>
                <c:pt idx="209">
                  <c:v>-0.6</c:v>
                </c:pt>
                <c:pt idx="210">
                  <c:v>-0.6</c:v>
                </c:pt>
                <c:pt idx="211">
                  <c:v>-0.6</c:v>
                </c:pt>
                <c:pt idx="212">
                  <c:v>-0.6</c:v>
                </c:pt>
                <c:pt idx="213">
                  <c:v>-0.6</c:v>
                </c:pt>
                <c:pt idx="214">
                  <c:v>-0.6</c:v>
                </c:pt>
                <c:pt idx="215">
                  <c:v>-0.6</c:v>
                </c:pt>
                <c:pt idx="216">
                  <c:v>-0.6</c:v>
                </c:pt>
                <c:pt idx="217">
                  <c:v>-0.6</c:v>
                </c:pt>
                <c:pt idx="218">
                  <c:v>-0.6</c:v>
                </c:pt>
                <c:pt idx="219">
                  <c:v>-0.6</c:v>
                </c:pt>
                <c:pt idx="220">
                  <c:v>-0.6</c:v>
                </c:pt>
                <c:pt idx="221">
                  <c:v>-0.6</c:v>
                </c:pt>
                <c:pt idx="222">
                  <c:v>-0.6</c:v>
                </c:pt>
                <c:pt idx="223">
                  <c:v>-0.6</c:v>
                </c:pt>
                <c:pt idx="224">
                  <c:v>-0.6</c:v>
                </c:pt>
                <c:pt idx="225">
                  <c:v>-0.6</c:v>
                </c:pt>
                <c:pt idx="226">
                  <c:v>-0.6</c:v>
                </c:pt>
                <c:pt idx="227">
                  <c:v>-0.6</c:v>
                </c:pt>
                <c:pt idx="228">
                  <c:v>-0.6</c:v>
                </c:pt>
                <c:pt idx="229">
                  <c:v>-0.6</c:v>
                </c:pt>
                <c:pt idx="230">
                  <c:v>-0.6</c:v>
                </c:pt>
                <c:pt idx="231">
                  <c:v>-0.6</c:v>
                </c:pt>
                <c:pt idx="232">
                  <c:v>-0.6</c:v>
                </c:pt>
                <c:pt idx="233">
                  <c:v>-0.6</c:v>
                </c:pt>
                <c:pt idx="234">
                  <c:v>-0.6</c:v>
                </c:pt>
                <c:pt idx="235">
                  <c:v>-0.6</c:v>
                </c:pt>
                <c:pt idx="236">
                  <c:v>-0.6</c:v>
                </c:pt>
                <c:pt idx="237">
                  <c:v>-0.6</c:v>
                </c:pt>
                <c:pt idx="238">
                  <c:v>-0.6</c:v>
                </c:pt>
                <c:pt idx="239">
                  <c:v>-0.6</c:v>
                </c:pt>
                <c:pt idx="240">
                  <c:v>-0.6</c:v>
                </c:pt>
                <c:pt idx="241">
                  <c:v>-0.6</c:v>
                </c:pt>
                <c:pt idx="242">
                  <c:v>-0.6</c:v>
                </c:pt>
                <c:pt idx="243">
                  <c:v>-0.6</c:v>
                </c:pt>
                <c:pt idx="244">
                  <c:v>-0.6</c:v>
                </c:pt>
                <c:pt idx="245">
                  <c:v>-0.6</c:v>
                </c:pt>
                <c:pt idx="246">
                  <c:v>-0.6</c:v>
                </c:pt>
                <c:pt idx="247">
                  <c:v>-0.6</c:v>
                </c:pt>
                <c:pt idx="248">
                  <c:v>-0.6</c:v>
                </c:pt>
                <c:pt idx="249">
                  <c:v>-0.6</c:v>
                </c:pt>
                <c:pt idx="250">
                  <c:v>-0.6</c:v>
                </c:pt>
                <c:pt idx="251">
                  <c:v>-0.6</c:v>
                </c:pt>
                <c:pt idx="252">
                  <c:v>-0.6</c:v>
                </c:pt>
                <c:pt idx="253">
                  <c:v>-0.6</c:v>
                </c:pt>
                <c:pt idx="254">
                  <c:v>-0.6</c:v>
                </c:pt>
                <c:pt idx="255">
                  <c:v>-0.6</c:v>
                </c:pt>
                <c:pt idx="256">
                  <c:v>-0.6</c:v>
                </c:pt>
                <c:pt idx="257">
                  <c:v>-0.6</c:v>
                </c:pt>
                <c:pt idx="258">
                  <c:v>-0.6</c:v>
                </c:pt>
                <c:pt idx="259">
                  <c:v>-0.6</c:v>
                </c:pt>
                <c:pt idx="260">
                  <c:v>-0.6</c:v>
                </c:pt>
                <c:pt idx="261">
                  <c:v>-0.6</c:v>
                </c:pt>
                <c:pt idx="262">
                  <c:v>-0.6</c:v>
                </c:pt>
                <c:pt idx="263">
                  <c:v>-0.6</c:v>
                </c:pt>
                <c:pt idx="264">
                  <c:v>-0.6</c:v>
                </c:pt>
                <c:pt idx="265">
                  <c:v>-0.6</c:v>
                </c:pt>
                <c:pt idx="266">
                  <c:v>-0.6</c:v>
                </c:pt>
                <c:pt idx="267">
                  <c:v>-0.6</c:v>
                </c:pt>
                <c:pt idx="268">
                  <c:v>-0.6</c:v>
                </c:pt>
                <c:pt idx="269">
                  <c:v>-0.6</c:v>
                </c:pt>
                <c:pt idx="270">
                  <c:v>-0.6</c:v>
                </c:pt>
                <c:pt idx="271">
                  <c:v>-0.6</c:v>
                </c:pt>
                <c:pt idx="272">
                  <c:v>-0.6</c:v>
                </c:pt>
                <c:pt idx="273">
                  <c:v>-0.6</c:v>
                </c:pt>
                <c:pt idx="274">
                  <c:v>-0.6</c:v>
                </c:pt>
                <c:pt idx="275">
                  <c:v>-0.6</c:v>
                </c:pt>
                <c:pt idx="276">
                  <c:v>-0.6</c:v>
                </c:pt>
                <c:pt idx="277">
                  <c:v>-0.6</c:v>
                </c:pt>
                <c:pt idx="278">
                  <c:v>-0.6</c:v>
                </c:pt>
                <c:pt idx="279">
                  <c:v>-0.6</c:v>
                </c:pt>
                <c:pt idx="280">
                  <c:v>-0.6</c:v>
                </c:pt>
                <c:pt idx="281">
                  <c:v>-0.6</c:v>
                </c:pt>
                <c:pt idx="282">
                  <c:v>-0.6</c:v>
                </c:pt>
                <c:pt idx="283">
                  <c:v>-0.6</c:v>
                </c:pt>
                <c:pt idx="284">
                  <c:v>-0.6</c:v>
                </c:pt>
                <c:pt idx="285">
                  <c:v>-0.6</c:v>
                </c:pt>
                <c:pt idx="286">
                  <c:v>-0.6</c:v>
                </c:pt>
                <c:pt idx="287">
                  <c:v>-0.6</c:v>
                </c:pt>
                <c:pt idx="288">
                  <c:v>-0.6</c:v>
                </c:pt>
                <c:pt idx="289">
                  <c:v>-0.6</c:v>
                </c:pt>
                <c:pt idx="290">
                  <c:v>-0.6</c:v>
                </c:pt>
                <c:pt idx="291">
                  <c:v>-0.6</c:v>
                </c:pt>
                <c:pt idx="292">
                  <c:v>-0.6</c:v>
                </c:pt>
                <c:pt idx="293">
                  <c:v>-0.6</c:v>
                </c:pt>
                <c:pt idx="294">
                  <c:v>-0.6</c:v>
                </c:pt>
                <c:pt idx="295">
                  <c:v>-0.6</c:v>
                </c:pt>
                <c:pt idx="296">
                  <c:v>-0.6</c:v>
                </c:pt>
                <c:pt idx="297">
                  <c:v>-0.6</c:v>
                </c:pt>
                <c:pt idx="298">
                  <c:v>-0.6</c:v>
                </c:pt>
                <c:pt idx="299">
                  <c:v>-0.6</c:v>
                </c:pt>
                <c:pt idx="300">
                  <c:v>-0.6</c:v>
                </c:pt>
                <c:pt idx="301">
                  <c:v>-50</c:v>
                </c:pt>
                <c:pt idx="302">
                  <c:v>-50</c:v>
                </c:pt>
                <c:pt idx="303">
                  <c:v>-50</c:v>
                </c:pt>
                <c:pt idx="304">
                  <c:v>-50</c:v>
                </c:pt>
                <c:pt idx="305">
                  <c:v>-50</c:v>
                </c:pt>
                <c:pt idx="306">
                  <c:v>-50</c:v>
                </c:pt>
                <c:pt idx="307">
                  <c:v>-50</c:v>
                </c:pt>
                <c:pt idx="308">
                  <c:v>-50</c:v>
                </c:pt>
                <c:pt idx="309">
                  <c:v>-50</c:v>
                </c:pt>
                <c:pt idx="310">
                  <c:v>-50</c:v>
                </c:pt>
                <c:pt idx="311">
                  <c:v>-50</c:v>
                </c:pt>
                <c:pt idx="312">
                  <c:v>-50</c:v>
                </c:pt>
                <c:pt idx="313">
                  <c:v>-50</c:v>
                </c:pt>
                <c:pt idx="314">
                  <c:v>-50</c:v>
                </c:pt>
                <c:pt idx="315">
                  <c:v>-50</c:v>
                </c:pt>
                <c:pt idx="316">
                  <c:v>-50</c:v>
                </c:pt>
                <c:pt idx="317">
                  <c:v>-50</c:v>
                </c:pt>
                <c:pt idx="318">
                  <c:v>-50</c:v>
                </c:pt>
                <c:pt idx="319">
                  <c:v>-50</c:v>
                </c:pt>
                <c:pt idx="320">
                  <c:v>-50</c:v>
                </c:pt>
                <c:pt idx="321">
                  <c:v>-50</c:v>
                </c:pt>
                <c:pt idx="322">
                  <c:v>-50</c:v>
                </c:pt>
                <c:pt idx="323">
                  <c:v>-50</c:v>
                </c:pt>
                <c:pt idx="324">
                  <c:v>-50</c:v>
                </c:pt>
                <c:pt idx="325">
                  <c:v>-50</c:v>
                </c:pt>
                <c:pt idx="326">
                  <c:v>-50</c:v>
                </c:pt>
                <c:pt idx="327">
                  <c:v>-50</c:v>
                </c:pt>
                <c:pt idx="328">
                  <c:v>-50</c:v>
                </c:pt>
                <c:pt idx="329">
                  <c:v>-50</c:v>
                </c:pt>
                <c:pt idx="330">
                  <c:v>-50</c:v>
                </c:pt>
                <c:pt idx="331">
                  <c:v>-50</c:v>
                </c:pt>
                <c:pt idx="332">
                  <c:v>-50</c:v>
                </c:pt>
                <c:pt idx="333">
                  <c:v>-50</c:v>
                </c:pt>
                <c:pt idx="334">
                  <c:v>-50</c:v>
                </c:pt>
                <c:pt idx="335">
                  <c:v>-50</c:v>
                </c:pt>
                <c:pt idx="336">
                  <c:v>-50</c:v>
                </c:pt>
                <c:pt idx="337">
                  <c:v>-50</c:v>
                </c:pt>
                <c:pt idx="338">
                  <c:v>-50</c:v>
                </c:pt>
                <c:pt idx="339">
                  <c:v>-50</c:v>
                </c:pt>
                <c:pt idx="340">
                  <c:v>-50</c:v>
                </c:pt>
                <c:pt idx="341">
                  <c:v>-50</c:v>
                </c:pt>
                <c:pt idx="342">
                  <c:v>-50</c:v>
                </c:pt>
                <c:pt idx="343">
                  <c:v>-50</c:v>
                </c:pt>
                <c:pt idx="344">
                  <c:v>-50</c:v>
                </c:pt>
                <c:pt idx="345">
                  <c:v>-50</c:v>
                </c:pt>
                <c:pt idx="346">
                  <c:v>-50</c:v>
                </c:pt>
                <c:pt idx="347">
                  <c:v>-50</c:v>
                </c:pt>
                <c:pt idx="348">
                  <c:v>-50</c:v>
                </c:pt>
                <c:pt idx="349">
                  <c:v>-50</c:v>
                </c:pt>
                <c:pt idx="350">
                  <c:v>-50</c:v>
                </c:pt>
                <c:pt idx="351">
                  <c:v>-50</c:v>
                </c:pt>
                <c:pt idx="352">
                  <c:v>-50</c:v>
                </c:pt>
                <c:pt idx="353">
                  <c:v>-50</c:v>
                </c:pt>
                <c:pt idx="354">
                  <c:v>-50</c:v>
                </c:pt>
                <c:pt idx="355">
                  <c:v>-50</c:v>
                </c:pt>
                <c:pt idx="356">
                  <c:v>-50</c:v>
                </c:pt>
                <c:pt idx="357">
                  <c:v>-50</c:v>
                </c:pt>
                <c:pt idx="358">
                  <c:v>-50</c:v>
                </c:pt>
                <c:pt idx="359">
                  <c:v>-50</c:v>
                </c:pt>
                <c:pt idx="360">
                  <c:v>-50</c:v>
                </c:pt>
                <c:pt idx="361">
                  <c:v>-50</c:v>
                </c:pt>
                <c:pt idx="362">
                  <c:v>-50</c:v>
                </c:pt>
                <c:pt idx="363">
                  <c:v>-50</c:v>
                </c:pt>
                <c:pt idx="364">
                  <c:v>-50</c:v>
                </c:pt>
                <c:pt idx="365">
                  <c:v>-50</c:v>
                </c:pt>
                <c:pt idx="366">
                  <c:v>-50</c:v>
                </c:pt>
                <c:pt idx="367">
                  <c:v>-50</c:v>
                </c:pt>
                <c:pt idx="368">
                  <c:v>-50</c:v>
                </c:pt>
                <c:pt idx="369">
                  <c:v>-50</c:v>
                </c:pt>
                <c:pt idx="370">
                  <c:v>-50</c:v>
                </c:pt>
                <c:pt idx="371">
                  <c:v>-50</c:v>
                </c:pt>
                <c:pt idx="372">
                  <c:v>-50</c:v>
                </c:pt>
                <c:pt idx="373">
                  <c:v>-50</c:v>
                </c:pt>
                <c:pt idx="374">
                  <c:v>-50</c:v>
                </c:pt>
                <c:pt idx="375">
                  <c:v>-50</c:v>
                </c:pt>
                <c:pt idx="376">
                  <c:v>-50</c:v>
                </c:pt>
                <c:pt idx="377">
                  <c:v>-50</c:v>
                </c:pt>
                <c:pt idx="378">
                  <c:v>-50</c:v>
                </c:pt>
                <c:pt idx="379">
                  <c:v>-50</c:v>
                </c:pt>
                <c:pt idx="380">
                  <c:v>-50</c:v>
                </c:pt>
                <c:pt idx="381">
                  <c:v>-50</c:v>
                </c:pt>
                <c:pt idx="382">
                  <c:v>-50</c:v>
                </c:pt>
                <c:pt idx="383">
                  <c:v>-50</c:v>
                </c:pt>
                <c:pt idx="384">
                  <c:v>-50</c:v>
                </c:pt>
                <c:pt idx="385">
                  <c:v>-50</c:v>
                </c:pt>
                <c:pt idx="386">
                  <c:v>-50</c:v>
                </c:pt>
                <c:pt idx="387">
                  <c:v>-50</c:v>
                </c:pt>
                <c:pt idx="388">
                  <c:v>-50</c:v>
                </c:pt>
                <c:pt idx="389">
                  <c:v>-50</c:v>
                </c:pt>
                <c:pt idx="390">
                  <c:v>-50</c:v>
                </c:pt>
                <c:pt idx="391">
                  <c:v>-50</c:v>
                </c:pt>
                <c:pt idx="392">
                  <c:v>-50</c:v>
                </c:pt>
                <c:pt idx="393">
                  <c:v>-50</c:v>
                </c:pt>
                <c:pt idx="394">
                  <c:v>-50</c:v>
                </c:pt>
                <c:pt idx="395">
                  <c:v>-50</c:v>
                </c:pt>
                <c:pt idx="396">
                  <c:v>-50</c:v>
                </c:pt>
                <c:pt idx="397">
                  <c:v>-50</c:v>
                </c:pt>
                <c:pt idx="398">
                  <c:v>-50</c:v>
                </c:pt>
                <c:pt idx="399">
                  <c:v>-50</c:v>
                </c:pt>
                <c:pt idx="400">
                  <c:v>-50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C2-4A2C-BC15-A734A9E91A4B}"/>
            </c:ext>
          </c:extLst>
        </c:ser>
        <c:ser>
          <c:idx val="0"/>
          <c:order val="1"/>
          <c:tx>
            <c:strRef>
              <c:f>'UNITC10 +22C'!$P$16</c:f>
              <c:strCache>
                <c:ptCount val="1"/>
                <c:pt idx="0">
                  <c:v>S21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'UNITC10 +22C'!$L$17:$L$417</c:f>
              <c:numCache>
                <c:formatCode>0.0000</c:formatCode>
                <c:ptCount val="401"/>
                <c:pt idx="0">
                  <c:v>4.5</c:v>
                </c:pt>
                <c:pt idx="1">
                  <c:v>4.5049999999999999</c:v>
                </c:pt>
                <c:pt idx="2">
                  <c:v>4.51</c:v>
                </c:pt>
                <c:pt idx="3">
                  <c:v>4.5149999999999997</c:v>
                </c:pt>
                <c:pt idx="4">
                  <c:v>4.5199999999999996</c:v>
                </c:pt>
                <c:pt idx="5">
                  <c:v>4.5250000000000004</c:v>
                </c:pt>
                <c:pt idx="6">
                  <c:v>4.53</c:v>
                </c:pt>
                <c:pt idx="7">
                  <c:v>4.5350000000000001</c:v>
                </c:pt>
                <c:pt idx="8">
                  <c:v>4.54</c:v>
                </c:pt>
                <c:pt idx="9">
                  <c:v>4.5449999999999999</c:v>
                </c:pt>
                <c:pt idx="10">
                  <c:v>4.55</c:v>
                </c:pt>
                <c:pt idx="11">
                  <c:v>4.5549999999999997</c:v>
                </c:pt>
                <c:pt idx="12">
                  <c:v>4.5599999999999996</c:v>
                </c:pt>
                <c:pt idx="13">
                  <c:v>4.5650000000000004</c:v>
                </c:pt>
                <c:pt idx="14">
                  <c:v>4.57</c:v>
                </c:pt>
                <c:pt idx="15">
                  <c:v>4.5750000000000002</c:v>
                </c:pt>
                <c:pt idx="16">
                  <c:v>4.58</c:v>
                </c:pt>
                <c:pt idx="17">
                  <c:v>4.585</c:v>
                </c:pt>
                <c:pt idx="18">
                  <c:v>4.59</c:v>
                </c:pt>
                <c:pt idx="19">
                  <c:v>4.5949999999999998</c:v>
                </c:pt>
                <c:pt idx="20">
                  <c:v>4.5999999999999996</c:v>
                </c:pt>
                <c:pt idx="21">
                  <c:v>4.6050000000000004</c:v>
                </c:pt>
                <c:pt idx="22">
                  <c:v>4.6100000000000003</c:v>
                </c:pt>
                <c:pt idx="23">
                  <c:v>4.6150000000000002</c:v>
                </c:pt>
                <c:pt idx="24">
                  <c:v>4.62</c:v>
                </c:pt>
                <c:pt idx="25">
                  <c:v>4.625</c:v>
                </c:pt>
                <c:pt idx="26">
                  <c:v>4.63</c:v>
                </c:pt>
                <c:pt idx="27">
                  <c:v>4.6349999999999998</c:v>
                </c:pt>
                <c:pt idx="28">
                  <c:v>4.6399999999999997</c:v>
                </c:pt>
                <c:pt idx="29">
                  <c:v>4.6449999999999996</c:v>
                </c:pt>
                <c:pt idx="30">
                  <c:v>4.6500000000000004</c:v>
                </c:pt>
                <c:pt idx="31">
                  <c:v>4.6550000000000002</c:v>
                </c:pt>
                <c:pt idx="32">
                  <c:v>4.66</c:v>
                </c:pt>
                <c:pt idx="33">
                  <c:v>4.665</c:v>
                </c:pt>
                <c:pt idx="34">
                  <c:v>4.67</c:v>
                </c:pt>
                <c:pt idx="35">
                  <c:v>4.6749999999999998</c:v>
                </c:pt>
                <c:pt idx="36">
                  <c:v>4.68</c:v>
                </c:pt>
                <c:pt idx="37">
                  <c:v>4.6849999999999996</c:v>
                </c:pt>
                <c:pt idx="38">
                  <c:v>4.6900000000000004</c:v>
                </c:pt>
                <c:pt idx="39">
                  <c:v>4.6950000000000003</c:v>
                </c:pt>
                <c:pt idx="40">
                  <c:v>4.7</c:v>
                </c:pt>
                <c:pt idx="41">
                  <c:v>4.7050000000000001</c:v>
                </c:pt>
                <c:pt idx="42">
                  <c:v>4.71</c:v>
                </c:pt>
                <c:pt idx="43">
                  <c:v>4.7149999999999999</c:v>
                </c:pt>
                <c:pt idx="44">
                  <c:v>4.72</c:v>
                </c:pt>
                <c:pt idx="45">
                  <c:v>4.7249999999999996</c:v>
                </c:pt>
                <c:pt idx="46">
                  <c:v>4.7300000000000004</c:v>
                </c:pt>
                <c:pt idx="47">
                  <c:v>4.7350000000000003</c:v>
                </c:pt>
                <c:pt idx="48">
                  <c:v>4.74</c:v>
                </c:pt>
                <c:pt idx="49">
                  <c:v>4.7450000000000001</c:v>
                </c:pt>
                <c:pt idx="50">
                  <c:v>4.75</c:v>
                </c:pt>
                <c:pt idx="51">
                  <c:v>4.7549999999999999</c:v>
                </c:pt>
                <c:pt idx="52">
                  <c:v>4.76</c:v>
                </c:pt>
                <c:pt idx="53">
                  <c:v>4.7649999999999997</c:v>
                </c:pt>
                <c:pt idx="54">
                  <c:v>4.7699999999999996</c:v>
                </c:pt>
                <c:pt idx="55">
                  <c:v>4.7750000000000004</c:v>
                </c:pt>
                <c:pt idx="56">
                  <c:v>4.78</c:v>
                </c:pt>
                <c:pt idx="57">
                  <c:v>4.7850000000000001</c:v>
                </c:pt>
                <c:pt idx="58">
                  <c:v>4.79</c:v>
                </c:pt>
                <c:pt idx="59">
                  <c:v>4.7949999999999999</c:v>
                </c:pt>
                <c:pt idx="60">
                  <c:v>4.8</c:v>
                </c:pt>
                <c:pt idx="61">
                  <c:v>4.8049999999999997</c:v>
                </c:pt>
                <c:pt idx="62">
                  <c:v>4.8099999999999996</c:v>
                </c:pt>
                <c:pt idx="63">
                  <c:v>4.8150000000000004</c:v>
                </c:pt>
                <c:pt idx="64">
                  <c:v>4.82</c:v>
                </c:pt>
                <c:pt idx="65">
                  <c:v>4.8250000000000002</c:v>
                </c:pt>
                <c:pt idx="66">
                  <c:v>4.83</c:v>
                </c:pt>
                <c:pt idx="67">
                  <c:v>4.835</c:v>
                </c:pt>
                <c:pt idx="68">
                  <c:v>4.84</c:v>
                </c:pt>
                <c:pt idx="69">
                  <c:v>4.8449999999999998</c:v>
                </c:pt>
                <c:pt idx="70">
                  <c:v>4.8499999999999996</c:v>
                </c:pt>
                <c:pt idx="71">
                  <c:v>4.8550000000000004</c:v>
                </c:pt>
                <c:pt idx="72">
                  <c:v>4.8600000000000003</c:v>
                </c:pt>
                <c:pt idx="73">
                  <c:v>4.8650000000000002</c:v>
                </c:pt>
                <c:pt idx="74">
                  <c:v>4.87</c:v>
                </c:pt>
                <c:pt idx="75">
                  <c:v>4.875</c:v>
                </c:pt>
                <c:pt idx="76">
                  <c:v>4.88</c:v>
                </c:pt>
                <c:pt idx="77">
                  <c:v>4.8849999999999998</c:v>
                </c:pt>
                <c:pt idx="78">
                  <c:v>4.8899999999999997</c:v>
                </c:pt>
                <c:pt idx="79">
                  <c:v>4.8949999999999996</c:v>
                </c:pt>
                <c:pt idx="80">
                  <c:v>4.9000000000000004</c:v>
                </c:pt>
                <c:pt idx="81">
                  <c:v>4.9050000000000002</c:v>
                </c:pt>
                <c:pt idx="82">
                  <c:v>4.91</c:v>
                </c:pt>
                <c:pt idx="83">
                  <c:v>4.915</c:v>
                </c:pt>
                <c:pt idx="84">
                  <c:v>4.92</c:v>
                </c:pt>
                <c:pt idx="85">
                  <c:v>4.9249999999999998</c:v>
                </c:pt>
                <c:pt idx="86">
                  <c:v>4.93</c:v>
                </c:pt>
                <c:pt idx="87">
                  <c:v>4.9349999999999996</c:v>
                </c:pt>
                <c:pt idx="88">
                  <c:v>4.9400000000000004</c:v>
                </c:pt>
                <c:pt idx="89">
                  <c:v>4.9450000000000003</c:v>
                </c:pt>
                <c:pt idx="90">
                  <c:v>4.95</c:v>
                </c:pt>
                <c:pt idx="91">
                  <c:v>4.9550000000000001</c:v>
                </c:pt>
                <c:pt idx="92">
                  <c:v>4.96</c:v>
                </c:pt>
                <c:pt idx="93">
                  <c:v>4.9649999999999999</c:v>
                </c:pt>
                <c:pt idx="94">
                  <c:v>4.97</c:v>
                </c:pt>
                <c:pt idx="95">
                  <c:v>4.9749999999999996</c:v>
                </c:pt>
                <c:pt idx="96">
                  <c:v>4.9800000000000004</c:v>
                </c:pt>
                <c:pt idx="97">
                  <c:v>4.9850000000000003</c:v>
                </c:pt>
                <c:pt idx="98">
                  <c:v>4.99</c:v>
                </c:pt>
                <c:pt idx="99">
                  <c:v>4.9950000000000001</c:v>
                </c:pt>
                <c:pt idx="100">
                  <c:v>5</c:v>
                </c:pt>
                <c:pt idx="101">
                  <c:v>5.0049999999999999</c:v>
                </c:pt>
                <c:pt idx="102">
                  <c:v>5.01</c:v>
                </c:pt>
                <c:pt idx="103">
                  <c:v>5.0149999999999997</c:v>
                </c:pt>
                <c:pt idx="104">
                  <c:v>5.0199999999999996</c:v>
                </c:pt>
                <c:pt idx="105">
                  <c:v>5.0250000000000004</c:v>
                </c:pt>
                <c:pt idx="106">
                  <c:v>5.03</c:v>
                </c:pt>
                <c:pt idx="107">
                  <c:v>5.0350000000000001</c:v>
                </c:pt>
                <c:pt idx="108">
                  <c:v>5.04</c:v>
                </c:pt>
                <c:pt idx="109">
                  <c:v>5.0449999999999999</c:v>
                </c:pt>
                <c:pt idx="110">
                  <c:v>5.05</c:v>
                </c:pt>
                <c:pt idx="111">
                  <c:v>5.0549999999999997</c:v>
                </c:pt>
                <c:pt idx="112">
                  <c:v>5.0599999999999996</c:v>
                </c:pt>
                <c:pt idx="113">
                  <c:v>5.0650000000000004</c:v>
                </c:pt>
                <c:pt idx="114">
                  <c:v>5.07</c:v>
                </c:pt>
                <c:pt idx="115">
                  <c:v>5.0750000000000002</c:v>
                </c:pt>
                <c:pt idx="116">
                  <c:v>5.08</c:v>
                </c:pt>
                <c:pt idx="117">
                  <c:v>5.085</c:v>
                </c:pt>
                <c:pt idx="118">
                  <c:v>5.09</c:v>
                </c:pt>
                <c:pt idx="119">
                  <c:v>5.0949999999999998</c:v>
                </c:pt>
                <c:pt idx="120">
                  <c:v>5.0999999999999996</c:v>
                </c:pt>
                <c:pt idx="121">
                  <c:v>5.1050000000000004</c:v>
                </c:pt>
                <c:pt idx="122">
                  <c:v>5.1100000000000003</c:v>
                </c:pt>
                <c:pt idx="123">
                  <c:v>5.1150000000000002</c:v>
                </c:pt>
                <c:pt idx="124">
                  <c:v>5.12</c:v>
                </c:pt>
                <c:pt idx="125">
                  <c:v>5.125</c:v>
                </c:pt>
                <c:pt idx="126">
                  <c:v>5.13</c:v>
                </c:pt>
                <c:pt idx="127">
                  <c:v>5.1349999999999998</c:v>
                </c:pt>
                <c:pt idx="128">
                  <c:v>5.14</c:v>
                </c:pt>
                <c:pt idx="129">
                  <c:v>5.1449999999999996</c:v>
                </c:pt>
                <c:pt idx="130">
                  <c:v>5.15</c:v>
                </c:pt>
                <c:pt idx="131">
                  <c:v>5.1550000000000002</c:v>
                </c:pt>
                <c:pt idx="132">
                  <c:v>5.16</c:v>
                </c:pt>
                <c:pt idx="133">
                  <c:v>5.165</c:v>
                </c:pt>
                <c:pt idx="134">
                  <c:v>5.17</c:v>
                </c:pt>
                <c:pt idx="135">
                  <c:v>5.1749999999999998</c:v>
                </c:pt>
                <c:pt idx="136">
                  <c:v>5.18</c:v>
                </c:pt>
                <c:pt idx="137">
                  <c:v>5.1849999999999996</c:v>
                </c:pt>
                <c:pt idx="138">
                  <c:v>5.19</c:v>
                </c:pt>
                <c:pt idx="139">
                  <c:v>5.1950000000000003</c:v>
                </c:pt>
                <c:pt idx="140">
                  <c:v>5.2</c:v>
                </c:pt>
                <c:pt idx="141">
                  <c:v>5.2050000000000001</c:v>
                </c:pt>
                <c:pt idx="142">
                  <c:v>5.21</c:v>
                </c:pt>
                <c:pt idx="143">
                  <c:v>5.2149999999999999</c:v>
                </c:pt>
                <c:pt idx="144">
                  <c:v>5.22</c:v>
                </c:pt>
                <c:pt idx="145">
                  <c:v>5.2249999999999996</c:v>
                </c:pt>
                <c:pt idx="146">
                  <c:v>5.23</c:v>
                </c:pt>
                <c:pt idx="147">
                  <c:v>5.2350000000000003</c:v>
                </c:pt>
                <c:pt idx="148">
                  <c:v>5.24</c:v>
                </c:pt>
                <c:pt idx="149">
                  <c:v>5.2450000000000001</c:v>
                </c:pt>
                <c:pt idx="150">
                  <c:v>5.25</c:v>
                </c:pt>
                <c:pt idx="151">
                  <c:v>5.2549999999999999</c:v>
                </c:pt>
                <c:pt idx="152">
                  <c:v>5.26</c:v>
                </c:pt>
                <c:pt idx="153">
                  <c:v>5.2649999999999997</c:v>
                </c:pt>
                <c:pt idx="154">
                  <c:v>5.27</c:v>
                </c:pt>
                <c:pt idx="155">
                  <c:v>5.2750000000000004</c:v>
                </c:pt>
                <c:pt idx="156">
                  <c:v>5.28</c:v>
                </c:pt>
                <c:pt idx="157">
                  <c:v>5.2850000000000001</c:v>
                </c:pt>
                <c:pt idx="158">
                  <c:v>5.29</c:v>
                </c:pt>
                <c:pt idx="159">
                  <c:v>5.2949999999999999</c:v>
                </c:pt>
                <c:pt idx="160">
                  <c:v>5.3</c:v>
                </c:pt>
                <c:pt idx="161">
                  <c:v>5.3049999999999997</c:v>
                </c:pt>
                <c:pt idx="162">
                  <c:v>5.31</c:v>
                </c:pt>
                <c:pt idx="163">
                  <c:v>5.3150000000000004</c:v>
                </c:pt>
                <c:pt idx="164">
                  <c:v>5.32</c:v>
                </c:pt>
                <c:pt idx="165">
                  <c:v>5.3250000000000002</c:v>
                </c:pt>
                <c:pt idx="166">
                  <c:v>5.33</c:v>
                </c:pt>
                <c:pt idx="167">
                  <c:v>5.335</c:v>
                </c:pt>
                <c:pt idx="168">
                  <c:v>5.34</c:v>
                </c:pt>
                <c:pt idx="169">
                  <c:v>5.3449999999999998</c:v>
                </c:pt>
                <c:pt idx="170">
                  <c:v>5.35</c:v>
                </c:pt>
                <c:pt idx="171">
                  <c:v>5.3550000000000004</c:v>
                </c:pt>
                <c:pt idx="172">
                  <c:v>5.36</c:v>
                </c:pt>
                <c:pt idx="173">
                  <c:v>5.3650000000000002</c:v>
                </c:pt>
                <c:pt idx="174">
                  <c:v>5.37</c:v>
                </c:pt>
                <c:pt idx="175">
                  <c:v>5.375</c:v>
                </c:pt>
                <c:pt idx="176">
                  <c:v>5.38</c:v>
                </c:pt>
                <c:pt idx="177">
                  <c:v>5.3849999999999998</c:v>
                </c:pt>
                <c:pt idx="178">
                  <c:v>5.39</c:v>
                </c:pt>
                <c:pt idx="179">
                  <c:v>5.3949999999999996</c:v>
                </c:pt>
                <c:pt idx="180">
                  <c:v>5.4</c:v>
                </c:pt>
                <c:pt idx="181">
                  <c:v>5.4050000000000002</c:v>
                </c:pt>
                <c:pt idx="182">
                  <c:v>5.41</c:v>
                </c:pt>
                <c:pt idx="183">
                  <c:v>5.415</c:v>
                </c:pt>
                <c:pt idx="184">
                  <c:v>5.42</c:v>
                </c:pt>
                <c:pt idx="185">
                  <c:v>5.4249999999999998</c:v>
                </c:pt>
                <c:pt idx="186">
                  <c:v>5.43</c:v>
                </c:pt>
                <c:pt idx="187">
                  <c:v>5.4349999999999996</c:v>
                </c:pt>
                <c:pt idx="188">
                  <c:v>5.44</c:v>
                </c:pt>
                <c:pt idx="189">
                  <c:v>5.4450000000000003</c:v>
                </c:pt>
                <c:pt idx="190">
                  <c:v>5.45</c:v>
                </c:pt>
                <c:pt idx="191">
                  <c:v>5.4550000000000001</c:v>
                </c:pt>
                <c:pt idx="192">
                  <c:v>5.46</c:v>
                </c:pt>
                <c:pt idx="193">
                  <c:v>5.4649999999999999</c:v>
                </c:pt>
                <c:pt idx="194">
                  <c:v>5.47</c:v>
                </c:pt>
                <c:pt idx="195">
                  <c:v>5.4749999999999996</c:v>
                </c:pt>
                <c:pt idx="196">
                  <c:v>5.48</c:v>
                </c:pt>
                <c:pt idx="197">
                  <c:v>5.4850000000000003</c:v>
                </c:pt>
                <c:pt idx="198">
                  <c:v>5.49</c:v>
                </c:pt>
                <c:pt idx="199">
                  <c:v>5.4950000000000001</c:v>
                </c:pt>
                <c:pt idx="200">
                  <c:v>5.5</c:v>
                </c:pt>
                <c:pt idx="201">
                  <c:v>5.5049999999999999</c:v>
                </c:pt>
                <c:pt idx="202">
                  <c:v>5.51</c:v>
                </c:pt>
                <c:pt idx="203">
                  <c:v>5.5149999999999997</c:v>
                </c:pt>
                <c:pt idx="204">
                  <c:v>5.52</c:v>
                </c:pt>
                <c:pt idx="205">
                  <c:v>5.5250000000000004</c:v>
                </c:pt>
                <c:pt idx="206">
                  <c:v>5.53</c:v>
                </c:pt>
                <c:pt idx="207">
                  <c:v>5.5350000000000001</c:v>
                </c:pt>
                <c:pt idx="208">
                  <c:v>5.54</c:v>
                </c:pt>
                <c:pt idx="209">
                  <c:v>5.5449999999999999</c:v>
                </c:pt>
                <c:pt idx="210">
                  <c:v>5.55</c:v>
                </c:pt>
                <c:pt idx="211">
                  <c:v>5.5549999999999997</c:v>
                </c:pt>
                <c:pt idx="212">
                  <c:v>5.56</c:v>
                </c:pt>
                <c:pt idx="213">
                  <c:v>5.5650000000000004</c:v>
                </c:pt>
                <c:pt idx="214">
                  <c:v>5.57</c:v>
                </c:pt>
                <c:pt idx="215">
                  <c:v>5.5750000000000002</c:v>
                </c:pt>
                <c:pt idx="216">
                  <c:v>5.58</c:v>
                </c:pt>
                <c:pt idx="217">
                  <c:v>5.585</c:v>
                </c:pt>
                <c:pt idx="218">
                  <c:v>5.59</c:v>
                </c:pt>
                <c:pt idx="219">
                  <c:v>5.5949999999999998</c:v>
                </c:pt>
                <c:pt idx="220">
                  <c:v>5.6</c:v>
                </c:pt>
                <c:pt idx="221">
                  <c:v>5.6050000000000004</c:v>
                </c:pt>
                <c:pt idx="222">
                  <c:v>5.61</c:v>
                </c:pt>
                <c:pt idx="223">
                  <c:v>5.6150000000000002</c:v>
                </c:pt>
                <c:pt idx="224">
                  <c:v>5.62</c:v>
                </c:pt>
                <c:pt idx="225">
                  <c:v>5.625</c:v>
                </c:pt>
                <c:pt idx="226">
                  <c:v>5.63</c:v>
                </c:pt>
                <c:pt idx="227">
                  <c:v>5.6349999999999998</c:v>
                </c:pt>
                <c:pt idx="228">
                  <c:v>5.64</c:v>
                </c:pt>
                <c:pt idx="229">
                  <c:v>5.6449999999999996</c:v>
                </c:pt>
                <c:pt idx="230">
                  <c:v>5.65</c:v>
                </c:pt>
                <c:pt idx="231">
                  <c:v>5.6550000000000002</c:v>
                </c:pt>
                <c:pt idx="232">
                  <c:v>5.66</c:v>
                </c:pt>
                <c:pt idx="233">
                  <c:v>5.665</c:v>
                </c:pt>
                <c:pt idx="234">
                  <c:v>5.67</c:v>
                </c:pt>
                <c:pt idx="235">
                  <c:v>5.6749999999999998</c:v>
                </c:pt>
                <c:pt idx="236">
                  <c:v>5.68</c:v>
                </c:pt>
                <c:pt idx="237">
                  <c:v>5.6849999999999996</c:v>
                </c:pt>
                <c:pt idx="238">
                  <c:v>5.69</c:v>
                </c:pt>
                <c:pt idx="239">
                  <c:v>5.6950000000000003</c:v>
                </c:pt>
                <c:pt idx="240">
                  <c:v>5.7</c:v>
                </c:pt>
                <c:pt idx="241">
                  <c:v>5.7050000000000001</c:v>
                </c:pt>
                <c:pt idx="242">
                  <c:v>5.71</c:v>
                </c:pt>
                <c:pt idx="243">
                  <c:v>5.7149999999999999</c:v>
                </c:pt>
                <c:pt idx="244">
                  <c:v>5.72</c:v>
                </c:pt>
                <c:pt idx="245">
                  <c:v>5.7249999999999996</c:v>
                </c:pt>
                <c:pt idx="246">
                  <c:v>5.73</c:v>
                </c:pt>
                <c:pt idx="247">
                  <c:v>5.7350000000000003</c:v>
                </c:pt>
                <c:pt idx="248">
                  <c:v>5.74</c:v>
                </c:pt>
                <c:pt idx="249">
                  <c:v>5.7450000000000001</c:v>
                </c:pt>
                <c:pt idx="250">
                  <c:v>5.75</c:v>
                </c:pt>
                <c:pt idx="251">
                  <c:v>5.7549999999999999</c:v>
                </c:pt>
                <c:pt idx="252">
                  <c:v>5.76</c:v>
                </c:pt>
                <c:pt idx="253">
                  <c:v>5.7649999999999997</c:v>
                </c:pt>
                <c:pt idx="254">
                  <c:v>5.77</c:v>
                </c:pt>
                <c:pt idx="255">
                  <c:v>5.7750000000000004</c:v>
                </c:pt>
                <c:pt idx="256">
                  <c:v>5.78</c:v>
                </c:pt>
                <c:pt idx="257">
                  <c:v>5.7850000000000001</c:v>
                </c:pt>
                <c:pt idx="258">
                  <c:v>5.79</c:v>
                </c:pt>
                <c:pt idx="259">
                  <c:v>5.7949999999999999</c:v>
                </c:pt>
                <c:pt idx="260">
                  <c:v>5.8</c:v>
                </c:pt>
                <c:pt idx="261">
                  <c:v>5.8049999999999997</c:v>
                </c:pt>
                <c:pt idx="262">
                  <c:v>5.81</c:v>
                </c:pt>
                <c:pt idx="263">
                  <c:v>5.8150000000000004</c:v>
                </c:pt>
                <c:pt idx="264">
                  <c:v>5.82</c:v>
                </c:pt>
                <c:pt idx="265">
                  <c:v>5.8250000000000002</c:v>
                </c:pt>
                <c:pt idx="266">
                  <c:v>5.83</c:v>
                </c:pt>
                <c:pt idx="267">
                  <c:v>5.835</c:v>
                </c:pt>
                <c:pt idx="268">
                  <c:v>5.84</c:v>
                </c:pt>
                <c:pt idx="269">
                  <c:v>5.8449999999999998</c:v>
                </c:pt>
                <c:pt idx="270">
                  <c:v>5.85</c:v>
                </c:pt>
                <c:pt idx="271">
                  <c:v>5.8550000000000004</c:v>
                </c:pt>
                <c:pt idx="272">
                  <c:v>5.86</c:v>
                </c:pt>
                <c:pt idx="273">
                  <c:v>5.8650000000000002</c:v>
                </c:pt>
                <c:pt idx="274">
                  <c:v>5.87</c:v>
                </c:pt>
                <c:pt idx="275">
                  <c:v>5.875</c:v>
                </c:pt>
                <c:pt idx="276">
                  <c:v>5.88</c:v>
                </c:pt>
                <c:pt idx="277">
                  <c:v>5.8849999999999998</c:v>
                </c:pt>
                <c:pt idx="278">
                  <c:v>5.89</c:v>
                </c:pt>
                <c:pt idx="279">
                  <c:v>5.8949999999999996</c:v>
                </c:pt>
                <c:pt idx="280">
                  <c:v>5.9</c:v>
                </c:pt>
                <c:pt idx="281">
                  <c:v>5.9050000000000002</c:v>
                </c:pt>
                <c:pt idx="282">
                  <c:v>5.91</c:v>
                </c:pt>
                <c:pt idx="283">
                  <c:v>5.915</c:v>
                </c:pt>
                <c:pt idx="284">
                  <c:v>5.92</c:v>
                </c:pt>
                <c:pt idx="285">
                  <c:v>5.9249999999999998</c:v>
                </c:pt>
                <c:pt idx="286">
                  <c:v>5.93</c:v>
                </c:pt>
                <c:pt idx="287">
                  <c:v>5.9349999999999996</c:v>
                </c:pt>
                <c:pt idx="288">
                  <c:v>5.94</c:v>
                </c:pt>
                <c:pt idx="289">
                  <c:v>5.9450000000000003</c:v>
                </c:pt>
                <c:pt idx="290">
                  <c:v>5.95</c:v>
                </c:pt>
                <c:pt idx="291">
                  <c:v>5.9550000000000001</c:v>
                </c:pt>
                <c:pt idx="292">
                  <c:v>5.96</c:v>
                </c:pt>
                <c:pt idx="293">
                  <c:v>5.9649999999999999</c:v>
                </c:pt>
                <c:pt idx="294">
                  <c:v>5.97</c:v>
                </c:pt>
                <c:pt idx="295">
                  <c:v>5.9749999999999996</c:v>
                </c:pt>
                <c:pt idx="296">
                  <c:v>5.98</c:v>
                </c:pt>
                <c:pt idx="297">
                  <c:v>5.9850000000000003</c:v>
                </c:pt>
                <c:pt idx="298">
                  <c:v>5.99</c:v>
                </c:pt>
                <c:pt idx="299">
                  <c:v>5.9950000000000001</c:v>
                </c:pt>
                <c:pt idx="300">
                  <c:v>6</c:v>
                </c:pt>
                <c:pt idx="301">
                  <c:v>6.0049999999999999</c:v>
                </c:pt>
                <c:pt idx="302">
                  <c:v>6.01</c:v>
                </c:pt>
                <c:pt idx="303">
                  <c:v>6.0149999999999997</c:v>
                </c:pt>
                <c:pt idx="304">
                  <c:v>6.02</c:v>
                </c:pt>
                <c:pt idx="305">
                  <c:v>6.0250000000000004</c:v>
                </c:pt>
                <c:pt idx="306">
                  <c:v>6.03</c:v>
                </c:pt>
                <c:pt idx="307">
                  <c:v>6.0350000000000001</c:v>
                </c:pt>
                <c:pt idx="308">
                  <c:v>6.04</c:v>
                </c:pt>
                <c:pt idx="309">
                  <c:v>6.0449999999999999</c:v>
                </c:pt>
                <c:pt idx="310">
                  <c:v>6.05</c:v>
                </c:pt>
                <c:pt idx="311">
                  <c:v>6.0549999999999997</c:v>
                </c:pt>
                <c:pt idx="312">
                  <c:v>6.06</c:v>
                </c:pt>
                <c:pt idx="313">
                  <c:v>6.0650000000000004</c:v>
                </c:pt>
                <c:pt idx="314">
                  <c:v>6.07</c:v>
                </c:pt>
                <c:pt idx="315">
                  <c:v>6.0750000000000002</c:v>
                </c:pt>
                <c:pt idx="316">
                  <c:v>6.08</c:v>
                </c:pt>
                <c:pt idx="317">
                  <c:v>6.085</c:v>
                </c:pt>
                <c:pt idx="318">
                  <c:v>6.09</c:v>
                </c:pt>
                <c:pt idx="319">
                  <c:v>6.0949999999999998</c:v>
                </c:pt>
                <c:pt idx="320">
                  <c:v>6.1</c:v>
                </c:pt>
                <c:pt idx="321">
                  <c:v>6.1050000000000004</c:v>
                </c:pt>
                <c:pt idx="322">
                  <c:v>6.11</c:v>
                </c:pt>
                <c:pt idx="323">
                  <c:v>6.1150000000000002</c:v>
                </c:pt>
                <c:pt idx="324">
                  <c:v>6.12</c:v>
                </c:pt>
                <c:pt idx="325">
                  <c:v>6.125</c:v>
                </c:pt>
                <c:pt idx="326">
                  <c:v>6.13</c:v>
                </c:pt>
                <c:pt idx="327">
                  <c:v>6.1349999999999998</c:v>
                </c:pt>
                <c:pt idx="328">
                  <c:v>6.14</c:v>
                </c:pt>
                <c:pt idx="329">
                  <c:v>6.1449999999999996</c:v>
                </c:pt>
                <c:pt idx="330">
                  <c:v>6.15</c:v>
                </c:pt>
                <c:pt idx="331">
                  <c:v>6.1550000000000002</c:v>
                </c:pt>
                <c:pt idx="332">
                  <c:v>6.16</c:v>
                </c:pt>
                <c:pt idx="333">
                  <c:v>6.165</c:v>
                </c:pt>
                <c:pt idx="334">
                  <c:v>6.17</c:v>
                </c:pt>
                <c:pt idx="335">
                  <c:v>6.1749999999999998</c:v>
                </c:pt>
                <c:pt idx="336">
                  <c:v>6.18</c:v>
                </c:pt>
                <c:pt idx="337">
                  <c:v>6.1849999999999996</c:v>
                </c:pt>
                <c:pt idx="338">
                  <c:v>6.19</c:v>
                </c:pt>
                <c:pt idx="339">
                  <c:v>6.1950000000000003</c:v>
                </c:pt>
                <c:pt idx="340">
                  <c:v>6.2</c:v>
                </c:pt>
                <c:pt idx="341">
                  <c:v>6.2050000000000001</c:v>
                </c:pt>
                <c:pt idx="342">
                  <c:v>6.21</c:v>
                </c:pt>
                <c:pt idx="343">
                  <c:v>6.2149999999999999</c:v>
                </c:pt>
                <c:pt idx="344">
                  <c:v>6.22</c:v>
                </c:pt>
                <c:pt idx="345">
                  <c:v>6.2249999999999996</c:v>
                </c:pt>
                <c:pt idx="346">
                  <c:v>6.23</c:v>
                </c:pt>
                <c:pt idx="347">
                  <c:v>6.2350000000000003</c:v>
                </c:pt>
                <c:pt idx="348">
                  <c:v>6.24</c:v>
                </c:pt>
                <c:pt idx="349">
                  <c:v>6.2450000000000001</c:v>
                </c:pt>
                <c:pt idx="350">
                  <c:v>6.25</c:v>
                </c:pt>
                <c:pt idx="351">
                  <c:v>6.2549999999999999</c:v>
                </c:pt>
                <c:pt idx="352">
                  <c:v>6.26</c:v>
                </c:pt>
                <c:pt idx="353">
                  <c:v>6.2649999999999997</c:v>
                </c:pt>
                <c:pt idx="354">
                  <c:v>6.27</c:v>
                </c:pt>
                <c:pt idx="355">
                  <c:v>6.2750000000000004</c:v>
                </c:pt>
                <c:pt idx="356">
                  <c:v>6.28</c:v>
                </c:pt>
                <c:pt idx="357">
                  <c:v>6.2850000000000001</c:v>
                </c:pt>
                <c:pt idx="358">
                  <c:v>6.29</c:v>
                </c:pt>
                <c:pt idx="359">
                  <c:v>6.2949999999999999</c:v>
                </c:pt>
                <c:pt idx="360">
                  <c:v>6.3</c:v>
                </c:pt>
                <c:pt idx="361">
                  <c:v>6.3049999999999997</c:v>
                </c:pt>
                <c:pt idx="362">
                  <c:v>6.31</c:v>
                </c:pt>
                <c:pt idx="363">
                  <c:v>6.3150000000000004</c:v>
                </c:pt>
                <c:pt idx="364">
                  <c:v>6.32</c:v>
                </c:pt>
                <c:pt idx="365">
                  <c:v>6.3250000000000002</c:v>
                </c:pt>
                <c:pt idx="366">
                  <c:v>6.33</c:v>
                </c:pt>
                <c:pt idx="367">
                  <c:v>6.335</c:v>
                </c:pt>
                <c:pt idx="368">
                  <c:v>6.34</c:v>
                </c:pt>
                <c:pt idx="369">
                  <c:v>6.3449999999999998</c:v>
                </c:pt>
                <c:pt idx="370">
                  <c:v>6.35</c:v>
                </c:pt>
                <c:pt idx="371">
                  <c:v>6.3550000000000004</c:v>
                </c:pt>
                <c:pt idx="372">
                  <c:v>6.36</c:v>
                </c:pt>
                <c:pt idx="373">
                  <c:v>6.3650000000000002</c:v>
                </c:pt>
                <c:pt idx="374">
                  <c:v>6.37</c:v>
                </c:pt>
                <c:pt idx="375">
                  <c:v>6.375</c:v>
                </c:pt>
                <c:pt idx="376">
                  <c:v>6.38</c:v>
                </c:pt>
                <c:pt idx="377">
                  <c:v>6.3849999999999998</c:v>
                </c:pt>
                <c:pt idx="378">
                  <c:v>6.39</c:v>
                </c:pt>
                <c:pt idx="379">
                  <c:v>6.3949999999999996</c:v>
                </c:pt>
                <c:pt idx="380">
                  <c:v>6.4</c:v>
                </c:pt>
                <c:pt idx="381">
                  <c:v>6.4050000000000002</c:v>
                </c:pt>
                <c:pt idx="382">
                  <c:v>6.41</c:v>
                </c:pt>
                <c:pt idx="383">
                  <c:v>6.415</c:v>
                </c:pt>
                <c:pt idx="384">
                  <c:v>6.42</c:v>
                </c:pt>
                <c:pt idx="385">
                  <c:v>6.4249999999999998</c:v>
                </c:pt>
                <c:pt idx="386">
                  <c:v>6.43</c:v>
                </c:pt>
                <c:pt idx="387">
                  <c:v>6.4349999999999996</c:v>
                </c:pt>
                <c:pt idx="388">
                  <c:v>6.44</c:v>
                </c:pt>
                <c:pt idx="389">
                  <c:v>6.4450000000000003</c:v>
                </c:pt>
                <c:pt idx="390">
                  <c:v>6.45</c:v>
                </c:pt>
                <c:pt idx="391">
                  <c:v>6.4550000000000001</c:v>
                </c:pt>
                <c:pt idx="392">
                  <c:v>6.46</c:v>
                </c:pt>
                <c:pt idx="393">
                  <c:v>6.4649999999999999</c:v>
                </c:pt>
                <c:pt idx="394">
                  <c:v>6.47</c:v>
                </c:pt>
                <c:pt idx="395">
                  <c:v>6.4749999999999996</c:v>
                </c:pt>
                <c:pt idx="396">
                  <c:v>6.48</c:v>
                </c:pt>
                <c:pt idx="397">
                  <c:v>6.4850000000000003</c:v>
                </c:pt>
                <c:pt idx="398">
                  <c:v>6.49</c:v>
                </c:pt>
                <c:pt idx="399">
                  <c:v>6.4950000000000001</c:v>
                </c:pt>
                <c:pt idx="400">
                  <c:v>6.5</c:v>
                </c:pt>
              </c:numCache>
            </c:numRef>
          </c:cat>
          <c:val>
            <c:numRef>
              <c:f>'UNITC10 +22C'!$P$17:$P$417</c:f>
              <c:numCache>
                <c:formatCode>0.00</c:formatCode>
                <c:ptCount val="401"/>
                <c:pt idx="0">
                  <c:v>-3.7205436487128511</c:v>
                </c:pt>
                <c:pt idx="1">
                  <c:v>-3.6771506296233794</c:v>
                </c:pt>
                <c:pt idx="2">
                  <c:v>-3.6408838430925021</c:v>
                </c:pt>
                <c:pt idx="3">
                  <c:v>-3.5963609613540495</c:v>
                </c:pt>
                <c:pt idx="4">
                  <c:v>-3.5492172411895972</c:v>
                </c:pt>
                <c:pt idx="5">
                  <c:v>-3.5179589099357411</c:v>
                </c:pt>
                <c:pt idx="6">
                  <c:v>-3.4746945279962715</c:v>
                </c:pt>
                <c:pt idx="7">
                  <c:v>-3.4337620742565829</c:v>
                </c:pt>
                <c:pt idx="8">
                  <c:v>-3.400658522061538</c:v>
                </c:pt>
                <c:pt idx="9">
                  <c:v>-3.3627398566997364</c:v>
                </c:pt>
                <c:pt idx="10">
                  <c:v>-3.3222143920008858</c:v>
                </c:pt>
                <c:pt idx="11">
                  <c:v>-3.288297405091765</c:v>
                </c:pt>
                <c:pt idx="12">
                  <c:v>-3.2477156521433859</c:v>
                </c:pt>
                <c:pt idx="13">
                  <c:v>-3.2123697720472326</c:v>
                </c:pt>
                <c:pt idx="14">
                  <c:v>-3.1731550295518165</c:v>
                </c:pt>
                <c:pt idx="15">
                  <c:v>-3.134435520331706</c:v>
                </c:pt>
                <c:pt idx="16">
                  <c:v>-3.0969839282302831</c:v>
                </c:pt>
                <c:pt idx="17">
                  <c:v>-3.0576437562767045</c:v>
                </c:pt>
                <c:pt idx="18">
                  <c:v>-3.013765157910913</c:v>
                </c:pt>
                <c:pt idx="19">
                  <c:v>-2.9673964396966919</c:v>
                </c:pt>
                <c:pt idx="20">
                  <c:v>-2.9217764652517069</c:v>
                </c:pt>
                <c:pt idx="21">
                  <c:v>-2.8762621546677951</c:v>
                </c:pt>
                <c:pt idx="22">
                  <c:v>-2.831603240166733</c:v>
                </c:pt>
                <c:pt idx="23">
                  <c:v>-2.7789984245708532</c:v>
                </c:pt>
                <c:pt idx="24">
                  <c:v>-2.7223181273039119</c:v>
                </c:pt>
                <c:pt idx="25">
                  <c:v>-2.6683874378019552</c:v>
                </c:pt>
                <c:pt idx="26">
                  <c:v>-2.617877951445331</c:v>
                </c:pt>
                <c:pt idx="27">
                  <c:v>-2.5624011116095802</c:v>
                </c:pt>
                <c:pt idx="28">
                  <c:v>-2.4981738052027334</c:v>
                </c:pt>
                <c:pt idx="29">
                  <c:v>-2.4448754281184679</c:v>
                </c:pt>
                <c:pt idx="30">
                  <c:v>-2.3758420904203996</c:v>
                </c:pt>
                <c:pt idx="31">
                  <c:v>-2.3204524255566152</c:v>
                </c:pt>
                <c:pt idx="32">
                  <c:v>-2.2542518115227015</c:v>
                </c:pt>
                <c:pt idx="33">
                  <c:v>-2.1916219915518758</c:v>
                </c:pt>
                <c:pt idx="34">
                  <c:v>-2.1263251421295544</c:v>
                </c:pt>
                <c:pt idx="35">
                  <c:v>-2.0683555953913082</c:v>
                </c:pt>
                <c:pt idx="36">
                  <c:v>-2.0072899000655493</c:v>
                </c:pt>
                <c:pt idx="37">
                  <c:v>-1.9517070002447565</c:v>
                </c:pt>
                <c:pt idx="38">
                  <c:v>-1.8979325871022663</c:v>
                </c:pt>
                <c:pt idx="39">
                  <c:v>-1.842947224459027</c:v>
                </c:pt>
                <c:pt idx="40">
                  <c:v>-1.7943844761908538</c:v>
                </c:pt>
                <c:pt idx="41">
                  <c:v>-1.7482091668704827</c:v>
                </c:pt>
                <c:pt idx="42">
                  <c:v>-1.7058829906157877</c:v>
                </c:pt>
                <c:pt idx="43">
                  <c:v>-1.6583273059000845</c:v>
                </c:pt>
                <c:pt idx="44">
                  <c:v>-1.6151625154310858</c:v>
                </c:pt>
                <c:pt idx="45">
                  <c:v>-1.5780682157944426</c:v>
                </c:pt>
                <c:pt idx="46">
                  <c:v>-1.5446320483902007</c:v>
                </c:pt>
                <c:pt idx="47">
                  <c:v>-1.5066018368003609</c:v>
                </c:pt>
                <c:pt idx="48">
                  <c:v>-1.4741267411663852</c:v>
                </c:pt>
                <c:pt idx="49">
                  <c:v>-1.4365227018677187</c:v>
                </c:pt>
                <c:pt idx="50">
                  <c:v>-1.4075120906180947</c:v>
                </c:pt>
                <c:pt idx="51">
                  <c:v>-1.3725183922700546</c:v>
                </c:pt>
                <c:pt idx="52">
                  <c:v>-1.3361996327533254</c:v>
                </c:pt>
                <c:pt idx="53">
                  <c:v>-1.3031405464890047</c:v>
                </c:pt>
                <c:pt idx="54">
                  <c:v>-1.2598950508677629</c:v>
                </c:pt>
                <c:pt idx="55">
                  <c:v>-1.2308766513490128</c:v>
                </c:pt>
                <c:pt idx="56">
                  <c:v>-1.1963818469365595</c:v>
                </c:pt>
                <c:pt idx="57">
                  <c:v>-1.1657413935067158</c:v>
                </c:pt>
                <c:pt idx="58">
                  <c:v>-1.1255993347820421</c:v>
                </c:pt>
                <c:pt idx="59">
                  <c:v>-1.0978325958143802</c:v>
                </c:pt>
                <c:pt idx="60">
                  <c:v>-1.0732476252421279</c:v>
                </c:pt>
                <c:pt idx="61">
                  <c:v>-1.04514538831768</c:v>
                </c:pt>
                <c:pt idx="62">
                  <c:v>-1.0249145757407507</c:v>
                </c:pt>
                <c:pt idx="63">
                  <c:v>-1.0053602267601796</c:v>
                </c:pt>
                <c:pt idx="64">
                  <c:v>-0.98621399765009932</c:v>
                </c:pt>
                <c:pt idx="65">
                  <c:v>-0.97433173570091758</c:v>
                </c:pt>
                <c:pt idx="66">
                  <c:v>-0.96449023228966035</c:v>
                </c:pt>
                <c:pt idx="67">
                  <c:v>-0.95608233536561882</c:v>
                </c:pt>
                <c:pt idx="68">
                  <c:v>-0.94355089419699179</c:v>
                </c:pt>
                <c:pt idx="69">
                  <c:v>-0.93707352250540121</c:v>
                </c:pt>
                <c:pt idx="70">
                  <c:v>-0.92586302897241701</c:v>
                </c:pt>
                <c:pt idx="71">
                  <c:v>-0.91948331729729371</c:v>
                </c:pt>
                <c:pt idx="72">
                  <c:v>-0.90194620096183953</c:v>
                </c:pt>
                <c:pt idx="73">
                  <c:v>-0.90032667778438458</c:v>
                </c:pt>
                <c:pt idx="74">
                  <c:v>-0.8871084313883969</c:v>
                </c:pt>
                <c:pt idx="75">
                  <c:v>-0.88031127830687128</c:v>
                </c:pt>
                <c:pt idx="76">
                  <c:v>-0.86321590724020636</c:v>
                </c:pt>
                <c:pt idx="77">
                  <c:v>-0.858817174367422</c:v>
                </c:pt>
                <c:pt idx="78">
                  <c:v>-0.84384588443491593</c:v>
                </c:pt>
                <c:pt idx="79">
                  <c:v>-0.83144854649350108</c:v>
                </c:pt>
                <c:pt idx="80">
                  <c:v>-0.81981636504060895</c:v>
                </c:pt>
                <c:pt idx="81">
                  <c:v>-0.80567179711596992</c:v>
                </c:pt>
                <c:pt idx="82">
                  <c:v>-0.78812059383185873</c:v>
                </c:pt>
                <c:pt idx="83">
                  <c:v>-0.77192632065791011</c:v>
                </c:pt>
                <c:pt idx="84">
                  <c:v>-0.75734587541703102</c:v>
                </c:pt>
                <c:pt idx="85">
                  <c:v>-0.73815351933236983</c:v>
                </c:pt>
                <c:pt idx="86">
                  <c:v>-0.71681839814866977</c:v>
                </c:pt>
                <c:pt idx="87">
                  <c:v>-0.70503914306557769</c:v>
                </c:pt>
                <c:pt idx="88">
                  <c:v>-0.69151275613726049</c:v>
                </c:pt>
                <c:pt idx="89">
                  <c:v>-0.68096195557199413</c:v>
                </c:pt>
                <c:pt idx="90">
                  <c:v>-0.6665169646330642</c:v>
                </c:pt>
                <c:pt idx="91">
                  <c:v>-0.65752946379110433</c:v>
                </c:pt>
                <c:pt idx="92">
                  <c:v>-0.64103835590082137</c:v>
                </c:pt>
                <c:pt idx="93">
                  <c:v>-0.63961372758352408</c:v>
                </c:pt>
                <c:pt idx="94">
                  <c:v>-0.62960163901343635</c:v>
                </c:pt>
                <c:pt idx="95">
                  <c:v>-0.61896305761225923</c:v>
                </c:pt>
                <c:pt idx="96">
                  <c:v>-0.6108105981496933</c:v>
                </c:pt>
                <c:pt idx="97">
                  <c:v>-0.59706578880457584</c:v>
                </c:pt>
                <c:pt idx="98">
                  <c:v>-0.58758855626926043</c:v>
                </c:pt>
                <c:pt idx="99">
                  <c:v>-0.58011118896615466</c:v>
                </c:pt>
                <c:pt idx="100">
                  <c:v>-0.5689889892065092</c:v>
                </c:pt>
                <c:pt idx="101">
                  <c:v>-0.56296923550739963</c:v>
                </c:pt>
                <c:pt idx="102">
                  <c:v>-0.55522968533670991</c:v>
                </c:pt>
                <c:pt idx="103">
                  <c:v>-0.54465169568364014</c:v>
                </c:pt>
                <c:pt idx="104">
                  <c:v>-0.53443360380759919</c:v>
                </c:pt>
                <c:pt idx="105">
                  <c:v>-0.53652301164460425</c:v>
                </c:pt>
                <c:pt idx="106">
                  <c:v>-0.52063039103687336</c:v>
                </c:pt>
                <c:pt idx="107">
                  <c:v>-0.51217080233776446</c:v>
                </c:pt>
                <c:pt idx="108">
                  <c:v>-0.50833009863491929</c:v>
                </c:pt>
                <c:pt idx="109">
                  <c:v>-0.49943644975216223</c:v>
                </c:pt>
                <c:pt idx="110">
                  <c:v>-0.49033509536479181</c:v>
                </c:pt>
                <c:pt idx="111">
                  <c:v>-0.48082013887407715</c:v>
                </c:pt>
                <c:pt idx="112">
                  <c:v>-0.47636618922992058</c:v>
                </c:pt>
                <c:pt idx="113">
                  <c:v>-0.47177200832594057</c:v>
                </c:pt>
                <c:pt idx="114">
                  <c:v>-0.46584260154381935</c:v>
                </c:pt>
                <c:pt idx="115">
                  <c:v>-0.4641389139736718</c:v>
                </c:pt>
                <c:pt idx="116">
                  <c:v>-0.46158272662660682</c:v>
                </c:pt>
                <c:pt idx="117">
                  <c:v>-0.45339703367627671</c:v>
                </c:pt>
                <c:pt idx="118">
                  <c:v>-0.45807993259382446</c:v>
                </c:pt>
                <c:pt idx="119">
                  <c:v>-0.4538762104685119</c:v>
                </c:pt>
                <c:pt idx="120">
                  <c:v>-0.44741769222394645</c:v>
                </c:pt>
                <c:pt idx="121">
                  <c:v>-0.44771902622897775</c:v>
                </c:pt>
                <c:pt idx="122">
                  <c:v>-0.44574668996719352</c:v>
                </c:pt>
                <c:pt idx="123">
                  <c:v>-0.43657461512957135</c:v>
                </c:pt>
                <c:pt idx="124">
                  <c:v>-0.43828450613813297</c:v>
                </c:pt>
                <c:pt idx="125">
                  <c:v>-0.434133723620579</c:v>
                </c:pt>
                <c:pt idx="126">
                  <c:v>-0.43361098641048046</c:v>
                </c:pt>
                <c:pt idx="127">
                  <c:v>-0.42225412967236586</c:v>
                </c:pt>
                <c:pt idx="128">
                  <c:v>-0.42005209039407065</c:v>
                </c:pt>
                <c:pt idx="129">
                  <c:v>-0.410701741028623</c:v>
                </c:pt>
                <c:pt idx="130">
                  <c:v>-0.41073361368313543</c:v>
                </c:pt>
                <c:pt idx="131">
                  <c:v>-0.40758716303465642</c:v>
                </c:pt>
                <c:pt idx="132">
                  <c:v>-0.40183557779392542</c:v>
                </c:pt>
                <c:pt idx="133">
                  <c:v>-0.39831677934305132</c:v>
                </c:pt>
                <c:pt idx="134">
                  <c:v>-0.3974096610851231</c:v>
                </c:pt>
                <c:pt idx="135">
                  <c:v>-0.38843960265186372</c:v>
                </c:pt>
                <c:pt idx="136">
                  <c:v>-0.38858366253945686</c:v>
                </c:pt>
                <c:pt idx="137">
                  <c:v>-0.38296473651585533</c:v>
                </c:pt>
                <c:pt idx="138">
                  <c:v>-0.378970318437506</c:v>
                </c:pt>
                <c:pt idx="139">
                  <c:v>-0.37641757209783511</c:v>
                </c:pt>
                <c:pt idx="140">
                  <c:v>-0.37841677716310429</c:v>
                </c:pt>
                <c:pt idx="141">
                  <c:v>-0.37135476017203473</c:v>
                </c:pt>
                <c:pt idx="142">
                  <c:v>-0.36694805876989972</c:v>
                </c:pt>
                <c:pt idx="143">
                  <c:v>-0.36983002037209006</c:v>
                </c:pt>
                <c:pt idx="144">
                  <c:v>-0.36205122541531809</c:v>
                </c:pt>
                <c:pt idx="145">
                  <c:v>-0.37250304660990363</c:v>
                </c:pt>
                <c:pt idx="146">
                  <c:v>-0.36748664342438342</c:v>
                </c:pt>
                <c:pt idx="147">
                  <c:v>-0.36636547535329045</c:v>
                </c:pt>
                <c:pt idx="148">
                  <c:v>-0.36185770956059315</c:v>
                </c:pt>
                <c:pt idx="149">
                  <c:v>-0.36478001345926109</c:v>
                </c:pt>
                <c:pt idx="150">
                  <c:v>-0.3669343771249739</c:v>
                </c:pt>
                <c:pt idx="151">
                  <c:v>-0.36807093318433964</c:v>
                </c:pt>
                <c:pt idx="152">
                  <c:v>-0.36509824220942205</c:v>
                </c:pt>
                <c:pt idx="153">
                  <c:v>-0.36307329970981406</c:v>
                </c:pt>
                <c:pt idx="154">
                  <c:v>-0.35832682495549328</c:v>
                </c:pt>
                <c:pt idx="155">
                  <c:v>-0.35795381198163323</c:v>
                </c:pt>
                <c:pt idx="156">
                  <c:v>-0.35294598295355695</c:v>
                </c:pt>
                <c:pt idx="157">
                  <c:v>-0.35126357044222933</c:v>
                </c:pt>
                <c:pt idx="158">
                  <c:v>-0.3525466970732809</c:v>
                </c:pt>
                <c:pt idx="159">
                  <c:v>-0.35269287663409338</c:v>
                </c:pt>
                <c:pt idx="160">
                  <c:v>-0.35020264223374253</c:v>
                </c:pt>
                <c:pt idx="161">
                  <c:v>-0.35111280239281678</c:v>
                </c:pt>
                <c:pt idx="162">
                  <c:v>-0.34956683474081268</c:v>
                </c:pt>
                <c:pt idx="163">
                  <c:v>-0.34063265397074793</c:v>
                </c:pt>
                <c:pt idx="164">
                  <c:v>-0.34049218745130783</c:v>
                </c:pt>
                <c:pt idx="165">
                  <c:v>-0.34160785233930402</c:v>
                </c:pt>
                <c:pt idx="166">
                  <c:v>-0.3396054490047784</c:v>
                </c:pt>
                <c:pt idx="167">
                  <c:v>-0.33496069701392051</c:v>
                </c:pt>
                <c:pt idx="168">
                  <c:v>-0.33941956787527156</c:v>
                </c:pt>
                <c:pt idx="169">
                  <c:v>-0.33622787430215806</c:v>
                </c:pt>
                <c:pt idx="170">
                  <c:v>-0.33511001137487612</c:v>
                </c:pt>
                <c:pt idx="171">
                  <c:v>-0.33555155997174263</c:v>
                </c:pt>
                <c:pt idx="172">
                  <c:v>-0.33464176508029359</c:v>
                </c:pt>
                <c:pt idx="173">
                  <c:v>-0.33391782492789795</c:v>
                </c:pt>
                <c:pt idx="174">
                  <c:v>-0.33714451730082329</c:v>
                </c:pt>
                <c:pt idx="175">
                  <c:v>-0.34186027446046863</c:v>
                </c:pt>
                <c:pt idx="176">
                  <c:v>-0.33863797132088103</c:v>
                </c:pt>
                <c:pt idx="177">
                  <c:v>-0.34074114445790477</c:v>
                </c:pt>
                <c:pt idx="178">
                  <c:v>-0.34095008957218287</c:v>
                </c:pt>
                <c:pt idx="179">
                  <c:v>-0.33953969468114265</c:v>
                </c:pt>
                <c:pt idx="180">
                  <c:v>-0.34023501765894171</c:v>
                </c:pt>
                <c:pt idx="181">
                  <c:v>-0.33531313358048348</c:v>
                </c:pt>
                <c:pt idx="182">
                  <c:v>-0.33478683116797658</c:v>
                </c:pt>
                <c:pt idx="183">
                  <c:v>-0.3336902746579174</c:v>
                </c:pt>
                <c:pt idx="184">
                  <c:v>-0.3313938038428918</c:v>
                </c:pt>
                <c:pt idx="185">
                  <c:v>-0.33067166823446614</c:v>
                </c:pt>
                <c:pt idx="186">
                  <c:v>-0.32763174142199802</c:v>
                </c:pt>
                <c:pt idx="187">
                  <c:v>-0.33383740088676883</c:v>
                </c:pt>
                <c:pt idx="188">
                  <c:v>-0.33374055002760467</c:v>
                </c:pt>
                <c:pt idx="189">
                  <c:v>-0.33614300484339915</c:v>
                </c:pt>
                <c:pt idx="190">
                  <c:v>-0.330430398269283</c:v>
                </c:pt>
                <c:pt idx="191">
                  <c:v>-0.33167155735327514</c:v>
                </c:pt>
                <c:pt idx="192">
                  <c:v>-0.33163636392196377</c:v>
                </c:pt>
                <c:pt idx="193">
                  <c:v>-0.33036940512843255</c:v>
                </c:pt>
                <c:pt idx="194">
                  <c:v>-0.33518593338558611</c:v>
                </c:pt>
                <c:pt idx="195">
                  <c:v>-0.33652700061292473</c:v>
                </c:pt>
                <c:pt idx="196">
                  <c:v>-0.33377521041602742</c:v>
                </c:pt>
                <c:pt idx="197">
                  <c:v>-0.33452612919382335</c:v>
                </c:pt>
                <c:pt idx="198">
                  <c:v>-0.33179654030661498</c:v>
                </c:pt>
                <c:pt idx="199">
                  <c:v>-0.3348139128466151</c:v>
                </c:pt>
                <c:pt idx="200">
                  <c:v>-0.33094542843530739</c:v>
                </c:pt>
                <c:pt idx="201">
                  <c:v>-0.33682035845496561</c:v>
                </c:pt>
                <c:pt idx="202">
                  <c:v>-0.33658505741116224</c:v>
                </c:pt>
                <c:pt idx="203">
                  <c:v>-0.33141816783052669</c:v>
                </c:pt>
                <c:pt idx="204">
                  <c:v>-0.33678992968023602</c:v>
                </c:pt>
                <c:pt idx="205">
                  <c:v>-0.33623897962247695</c:v>
                </c:pt>
                <c:pt idx="206">
                  <c:v>-0.33680898151187749</c:v>
                </c:pt>
                <c:pt idx="207">
                  <c:v>-0.33455248790211489</c:v>
                </c:pt>
                <c:pt idx="208">
                  <c:v>-0.3363806414176792</c:v>
                </c:pt>
                <c:pt idx="209">
                  <c:v>-0.32922604346138173</c:v>
                </c:pt>
                <c:pt idx="210">
                  <c:v>-0.32642660216791963</c:v>
                </c:pt>
                <c:pt idx="211">
                  <c:v>-0.32927521041956609</c:v>
                </c:pt>
                <c:pt idx="212">
                  <c:v>-0.32807552588291278</c:v>
                </c:pt>
                <c:pt idx="213">
                  <c:v>-0.32233045109203406</c:v>
                </c:pt>
                <c:pt idx="214">
                  <c:v>-0.32801292564428597</c:v>
                </c:pt>
                <c:pt idx="215">
                  <c:v>-0.32656729233735893</c:v>
                </c:pt>
                <c:pt idx="216">
                  <c:v>-0.32514101602171414</c:v>
                </c:pt>
                <c:pt idx="217">
                  <c:v>-0.32592437488771242</c:v>
                </c:pt>
                <c:pt idx="218">
                  <c:v>-0.33069891754477365</c:v>
                </c:pt>
                <c:pt idx="219">
                  <c:v>-0.32977212806869965</c:v>
                </c:pt>
                <c:pt idx="220">
                  <c:v>-0.33185528742803128</c:v>
                </c:pt>
                <c:pt idx="221">
                  <c:v>-0.3330674077237068</c:v>
                </c:pt>
                <c:pt idx="222">
                  <c:v>-0.33867192875754965</c:v>
                </c:pt>
                <c:pt idx="223">
                  <c:v>-0.33857908799539427</c:v>
                </c:pt>
                <c:pt idx="224">
                  <c:v>-0.33702514597878874</c:v>
                </c:pt>
                <c:pt idx="225">
                  <c:v>-0.34345068445760152</c:v>
                </c:pt>
                <c:pt idx="226">
                  <c:v>-0.34017251038058205</c:v>
                </c:pt>
                <c:pt idx="227">
                  <c:v>-0.3415672884091272</c:v>
                </c:pt>
                <c:pt idx="228">
                  <c:v>-0.34401284595390652</c:v>
                </c:pt>
                <c:pt idx="229">
                  <c:v>-0.34413403036500595</c:v>
                </c:pt>
                <c:pt idx="230">
                  <c:v>-0.34647147617211244</c:v>
                </c:pt>
                <c:pt idx="231">
                  <c:v>-0.34587724870182218</c:v>
                </c:pt>
                <c:pt idx="232">
                  <c:v>-0.34774069562180238</c:v>
                </c:pt>
                <c:pt idx="233">
                  <c:v>-0.34706167630683338</c:v>
                </c:pt>
                <c:pt idx="234">
                  <c:v>-0.34789773374134086</c:v>
                </c:pt>
                <c:pt idx="235">
                  <c:v>-0.34970048519040009</c:v>
                </c:pt>
                <c:pt idx="236">
                  <c:v>-0.34616803001922386</c:v>
                </c:pt>
                <c:pt idx="237">
                  <c:v>-0.3409266925282467</c:v>
                </c:pt>
                <c:pt idx="238">
                  <c:v>-0.34050040761591283</c:v>
                </c:pt>
                <c:pt idx="239">
                  <c:v>-0.33395230549683247</c:v>
                </c:pt>
                <c:pt idx="240">
                  <c:v>-0.33182713207601922</c:v>
                </c:pt>
                <c:pt idx="241">
                  <c:v>-0.33550208663452702</c:v>
                </c:pt>
                <c:pt idx="242">
                  <c:v>-0.33554704596943863</c:v>
                </c:pt>
                <c:pt idx="243">
                  <c:v>-0.32936253884063155</c:v>
                </c:pt>
                <c:pt idx="244">
                  <c:v>-0.33064703565335007</c:v>
                </c:pt>
                <c:pt idx="245">
                  <c:v>-0.32952601134427284</c:v>
                </c:pt>
                <c:pt idx="246">
                  <c:v>-0.33056276207632068</c:v>
                </c:pt>
                <c:pt idx="247">
                  <c:v>-0.33262228515231129</c:v>
                </c:pt>
                <c:pt idx="248">
                  <c:v>-0.33258068017337389</c:v>
                </c:pt>
                <c:pt idx="249">
                  <c:v>-0.33501161165876231</c:v>
                </c:pt>
                <c:pt idx="250">
                  <c:v>-0.33379967134631283</c:v>
                </c:pt>
                <c:pt idx="251">
                  <c:v>-0.32997350148501137</c:v>
                </c:pt>
                <c:pt idx="252">
                  <c:v>-0.33516778787440071</c:v>
                </c:pt>
                <c:pt idx="253">
                  <c:v>-0.33483539770506698</c:v>
                </c:pt>
                <c:pt idx="254">
                  <c:v>-0.33771918405167961</c:v>
                </c:pt>
                <c:pt idx="255">
                  <c:v>-0.33512851786804487</c:v>
                </c:pt>
                <c:pt idx="256">
                  <c:v>-0.33820881856216323</c:v>
                </c:pt>
                <c:pt idx="257">
                  <c:v>-0.34331369642836751</c:v>
                </c:pt>
                <c:pt idx="258">
                  <c:v>-0.34959079762681622</c:v>
                </c:pt>
                <c:pt idx="259">
                  <c:v>-0.34971432057091012</c:v>
                </c:pt>
                <c:pt idx="260">
                  <c:v>-0.3508906797886634</c:v>
                </c:pt>
                <c:pt idx="261">
                  <c:v>-0.35463324533257279</c:v>
                </c:pt>
                <c:pt idx="262">
                  <c:v>-0.35068230934979661</c:v>
                </c:pt>
                <c:pt idx="263">
                  <c:v>-0.35601930742306742</c:v>
                </c:pt>
                <c:pt idx="264">
                  <c:v>-0.3558109044068527</c:v>
                </c:pt>
                <c:pt idx="265">
                  <c:v>-0.35001463514338721</c:v>
                </c:pt>
                <c:pt idx="266">
                  <c:v>-0.34800785197459022</c:v>
                </c:pt>
                <c:pt idx="267">
                  <c:v>-0.34860240606027448</c:v>
                </c:pt>
                <c:pt idx="268">
                  <c:v>-0.34817511140344176</c:v>
                </c:pt>
                <c:pt idx="269">
                  <c:v>-0.34547042428393937</c:v>
                </c:pt>
                <c:pt idx="270">
                  <c:v>-0.34640178295435525</c:v>
                </c:pt>
                <c:pt idx="271">
                  <c:v>-0.34562823482644395</c:v>
                </c:pt>
                <c:pt idx="272">
                  <c:v>-0.34298099439252483</c:v>
                </c:pt>
                <c:pt idx="273">
                  <c:v>-0.34159294575051929</c:v>
                </c:pt>
                <c:pt idx="274">
                  <c:v>-0.34707442268567101</c:v>
                </c:pt>
                <c:pt idx="275">
                  <c:v>-0.34423289496239307</c:v>
                </c:pt>
                <c:pt idx="276">
                  <c:v>-0.34553712735929271</c:v>
                </c:pt>
                <c:pt idx="277">
                  <c:v>-0.34367099031802545</c:v>
                </c:pt>
                <c:pt idx="278">
                  <c:v>-0.34724934828500892</c:v>
                </c:pt>
                <c:pt idx="279">
                  <c:v>-0.34244329460559175</c:v>
                </c:pt>
                <c:pt idx="280">
                  <c:v>-0.34401926208839079</c:v>
                </c:pt>
                <c:pt idx="281">
                  <c:v>-0.3466360845524768</c:v>
                </c:pt>
                <c:pt idx="282">
                  <c:v>-0.34442538593523397</c:v>
                </c:pt>
                <c:pt idx="283">
                  <c:v>-0.34583539940990726</c:v>
                </c:pt>
                <c:pt idx="284">
                  <c:v>-0.34417794996496887</c:v>
                </c:pt>
                <c:pt idx="285">
                  <c:v>-0.34259138235314263</c:v>
                </c:pt>
                <c:pt idx="286">
                  <c:v>-0.3441360184902465</c:v>
                </c:pt>
                <c:pt idx="287">
                  <c:v>-0.34836163206773096</c:v>
                </c:pt>
                <c:pt idx="288">
                  <c:v>-0.3465614183107687</c:v>
                </c:pt>
                <c:pt idx="289">
                  <c:v>-0.3461717360298302</c:v>
                </c:pt>
                <c:pt idx="290">
                  <c:v>-0.34720893880264508</c:v>
                </c:pt>
                <c:pt idx="291">
                  <c:v>-0.35052648698022909</c:v>
                </c:pt>
                <c:pt idx="292">
                  <c:v>-0.34275664005652767</c:v>
                </c:pt>
                <c:pt idx="293">
                  <c:v>-0.34659215252139891</c:v>
                </c:pt>
                <c:pt idx="294">
                  <c:v>-0.34616577025743511</c:v>
                </c:pt>
                <c:pt idx="295">
                  <c:v>-0.34709132748645866</c:v>
                </c:pt>
                <c:pt idx="296">
                  <c:v>-0.34583567057097631</c:v>
                </c:pt>
                <c:pt idx="297">
                  <c:v>-0.3481816210247064</c:v>
                </c:pt>
                <c:pt idx="298">
                  <c:v>-0.35146010644782905</c:v>
                </c:pt>
                <c:pt idx="299">
                  <c:v>-0.34819617727879787</c:v>
                </c:pt>
                <c:pt idx="300">
                  <c:v>-0.35242955619343019</c:v>
                </c:pt>
                <c:pt idx="301">
                  <c:v>-0.35208745959424714</c:v>
                </c:pt>
                <c:pt idx="302">
                  <c:v>-0.35007793673959275</c:v>
                </c:pt>
                <c:pt idx="303">
                  <c:v>-0.35356792491228584</c:v>
                </c:pt>
                <c:pt idx="304">
                  <c:v>-0.35714439000340703</c:v>
                </c:pt>
                <c:pt idx="305">
                  <c:v>-0.3550406801153338</c:v>
                </c:pt>
                <c:pt idx="306">
                  <c:v>-0.3573190659889855</c:v>
                </c:pt>
                <c:pt idx="307">
                  <c:v>-0.3603458625591674</c:v>
                </c:pt>
                <c:pt idx="308">
                  <c:v>-0.36401152959123578</c:v>
                </c:pt>
                <c:pt idx="309">
                  <c:v>-0.36139598746159152</c:v>
                </c:pt>
                <c:pt idx="310">
                  <c:v>-0.36407457096943918</c:v>
                </c:pt>
                <c:pt idx="311">
                  <c:v>-0.35929242456858218</c:v>
                </c:pt>
                <c:pt idx="312">
                  <c:v>-0.35578810073289746</c:v>
                </c:pt>
                <c:pt idx="313">
                  <c:v>-0.35812940939628113</c:v>
                </c:pt>
                <c:pt idx="314">
                  <c:v>-0.36028628866297013</c:v>
                </c:pt>
                <c:pt idx="315">
                  <c:v>-0.35501878328972725</c:v>
                </c:pt>
                <c:pt idx="316">
                  <c:v>-0.34973475718636238</c:v>
                </c:pt>
                <c:pt idx="317">
                  <c:v>-0.3529703170090695</c:v>
                </c:pt>
                <c:pt idx="318">
                  <c:v>-0.35638635502822918</c:v>
                </c:pt>
                <c:pt idx="319">
                  <c:v>-0.34946836153728089</c:v>
                </c:pt>
                <c:pt idx="320">
                  <c:v>-0.35418104495986064</c:v>
                </c:pt>
                <c:pt idx="321">
                  <c:v>-0.3519595612589117</c:v>
                </c:pt>
                <c:pt idx="322">
                  <c:v>-0.35277175672596084</c:v>
                </c:pt>
                <c:pt idx="323">
                  <c:v>-0.35419814454566856</c:v>
                </c:pt>
                <c:pt idx="324">
                  <c:v>-0.35134261844369102</c:v>
                </c:pt>
                <c:pt idx="325">
                  <c:v>-0.35143640974014739</c:v>
                </c:pt>
                <c:pt idx="326">
                  <c:v>-0.35226845614286617</c:v>
                </c:pt>
                <c:pt idx="327">
                  <c:v>-0.34515924041844304</c:v>
                </c:pt>
                <c:pt idx="328">
                  <c:v>-0.3525628888712965</c:v>
                </c:pt>
                <c:pt idx="329">
                  <c:v>-0.35352685275360068</c:v>
                </c:pt>
                <c:pt idx="330">
                  <c:v>-0.35282331864107036</c:v>
                </c:pt>
                <c:pt idx="331">
                  <c:v>-0.35845680848868128</c:v>
                </c:pt>
                <c:pt idx="332">
                  <c:v>-0.36167270989895961</c:v>
                </c:pt>
                <c:pt idx="333">
                  <c:v>-0.36023359598285282</c:v>
                </c:pt>
                <c:pt idx="334">
                  <c:v>-0.36500674911726472</c:v>
                </c:pt>
                <c:pt idx="335">
                  <c:v>-0.36726292377188807</c:v>
                </c:pt>
                <c:pt idx="336">
                  <c:v>-0.36758849259495607</c:v>
                </c:pt>
                <c:pt idx="337">
                  <c:v>-0.36707554374235396</c:v>
                </c:pt>
                <c:pt idx="338">
                  <c:v>-0.36961530383180613</c:v>
                </c:pt>
                <c:pt idx="339">
                  <c:v>-0.36716506522509329</c:v>
                </c:pt>
                <c:pt idx="340">
                  <c:v>-0.36686551619294239</c:v>
                </c:pt>
                <c:pt idx="341">
                  <c:v>-0.37163859926383791</c:v>
                </c:pt>
                <c:pt idx="342">
                  <c:v>-0.36427348038622637</c:v>
                </c:pt>
                <c:pt idx="343">
                  <c:v>-0.37055251842234987</c:v>
                </c:pt>
                <c:pt idx="344">
                  <c:v>-0.36667307090399803</c:v>
                </c:pt>
                <c:pt idx="345">
                  <c:v>-0.36622595106577532</c:v>
                </c:pt>
                <c:pt idx="346">
                  <c:v>-0.36652004188846726</c:v>
                </c:pt>
                <c:pt idx="347">
                  <c:v>-0.36167488314670865</c:v>
                </c:pt>
                <c:pt idx="348">
                  <c:v>-0.36668620851175482</c:v>
                </c:pt>
                <c:pt idx="349">
                  <c:v>-0.36374433342686741</c:v>
                </c:pt>
                <c:pt idx="350">
                  <c:v>-0.35802305486812558</c:v>
                </c:pt>
                <c:pt idx="351">
                  <c:v>-0.36560418923275229</c:v>
                </c:pt>
                <c:pt idx="352">
                  <c:v>-0.36323586824369153</c:v>
                </c:pt>
                <c:pt idx="353">
                  <c:v>-0.35773911728588675</c:v>
                </c:pt>
                <c:pt idx="354">
                  <c:v>-0.36540253161381436</c:v>
                </c:pt>
                <c:pt idx="355">
                  <c:v>-0.36651913586324752</c:v>
                </c:pt>
                <c:pt idx="356">
                  <c:v>-0.36445029258080469</c:v>
                </c:pt>
                <c:pt idx="357">
                  <c:v>-0.36560246796641943</c:v>
                </c:pt>
                <c:pt idx="358">
                  <c:v>-0.36675135321894697</c:v>
                </c:pt>
                <c:pt idx="359">
                  <c:v>-0.37045707018385543</c:v>
                </c:pt>
                <c:pt idx="360">
                  <c:v>-0.36720429912117386</c:v>
                </c:pt>
                <c:pt idx="361">
                  <c:v>-0.3728030621334828</c:v>
                </c:pt>
                <c:pt idx="362">
                  <c:v>-0.37186705522205199</c:v>
                </c:pt>
                <c:pt idx="363">
                  <c:v>-0.37188428031964971</c:v>
                </c:pt>
                <c:pt idx="364">
                  <c:v>-0.37744587421532366</c:v>
                </c:pt>
                <c:pt idx="365">
                  <c:v>-0.37740940623245944</c:v>
                </c:pt>
                <c:pt idx="366">
                  <c:v>-0.38197807674476442</c:v>
                </c:pt>
                <c:pt idx="367">
                  <c:v>-0.37666710741130471</c:v>
                </c:pt>
                <c:pt idx="368">
                  <c:v>-0.38312640691294136</c:v>
                </c:pt>
                <c:pt idx="369">
                  <c:v>-0.38033930737119614</c:v>
                </c:pt>
                <c:pt idx="370">
                  <c:v>-0.38507658322035387</c:v>
                </c:pt>
                <c:pt idx="371">
                  <c:v>-0.38229875156878734</c:v>
                </c:pt>
                <c:pt idx="372">
                  <c:v>-0.38187959845743352</c:v>
                </c:pt>
                <c:pt idx="373">
                  <c:v>-0.38557034751685787</c:v>
                </c:pt>
                <c:pt idx="374">
                  <c:v>-0.38477196698592853</c:v>
                </c:pt>
                <c:pt idx="375">
                  <c:v>-0.38427697704012448</c:v>
                </c:pt>
                <c:pt idx="376">
                  <c:v>-0.38402531651978344</c:v>
                </c:pt>
                <c:pt idx="377">
                  <c:v>-0.38541226361622427</c:v>
                </c:pt>
                <c:pt idx="378">
                  <c:v>-0.38290110401808691</c:v>
                </c:pt>
                <c:pt idx="379">
                  <c:v>-0.3889299247032304</c:v>
                </c:pt>
                <c:pt idx="380">
                  <c:v>-0.39400408484387262</c:v>
                </c:pt>
                <c:pt idx="381">
                  <c:v>-0.39194340611125417</c:v>
                </c:pt>
                <c:pt idx="382">
                  <c:v>-0.39551334798850679</c:v>
                </c:pt>
                <c:pt idx="383">
                  <c:v>-0.39842344652577416</c:v>
                </c:pt>
                <c:pt idx="384">
                  <c:v>-0.39988008933888497</c:v>
                </c:pt>
                <c:pt idx="385">
                  <c:v>-0.39884830954881184</c:v>
                </c:pt>
                <c:pt idx="386">
                  <c:v>-0.401951840344483</c:v>
                </c:pt>
                <c:pt idx="387">
                  <c:v>-0.39485530828214482</c:v>
                </c:pt>
                <c:pt idx="388">
                  <c:v>-0.40333364621090528</c:v>
                </c:pt>
                <c:pt idx="389">
                  <c:v>-0.40922570993069901</c:v>
                </c:pt>
                <c:pt idx="390">
                  <c:v>-0.40780591547405537</c:v>
                </c:pt>
                <c:pt idx="391">
                  <c:v>-0.40810942881554113</c:v>
                </c:pt>
                <c:pt idx="392">
                  <c:v>-0.41191280197314628</c:v>
                </c:pt>
                <c:pt idx="393">
                  <c:v>-0.40763295220714069</c:v>
                </c:pt>
                <c:pt idx="394">
                  <c:v>-0.41259864080201381</c:v>
                </c:pt>
                <c:pt idx="395">
                  <c:v>-0.41438699481042907</c:v>
                </c:pt>
                <c:pt idx="396">
                  <c:v>-0.41592650209384768</c:v>
                </c:pt>
                <c:pt idx="397">
                  <c:v>-0.41556558583118797</c:v>
                </c:pt>
                <c:pt idx="398">
                  <c:v>-0.41829456128340858</c:v>
                </c:pt>
                <c:pt idx="399">
                  <c:v>-0.42139365229595466</c:v>
                </c:pt>
                <c:pt idx="400">
                  <c:v>-0.42183696484664601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C2-4A2C-BC15-A734A9E91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36415"/>
        <c:axId val="66034447"/>
      </c:lineChart>
      <c:catAx>
        <c:axId val="66036415"/>
        <c:scaling>
          <c:orientation val="minMax"/>
        </c:scaling>
        <c:delete val="0"/>
        <c:axPos val="b"/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34447"/>
        <c:crosses val="autoZero"/>
        <c:auto val="1"/>
        <c:lblAlgn val="ctr"/>
        <c:lblOffset val="100"/>
        <c:tickLblSkip val="25"/>
        <c:tickMarkSkip val="10"/>
        <c:noMultiLvlLbl val="0"/>
      </c:catAx>
      <c:valAx>
        <c:axId val="66034447"/>
        <c:scaling>
          <c:orientation val="minMax"/>
          <c:max val="0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3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345425925925924"/>
          <c:y val="0.75562731481481471"/>
          <c:w val="0.22127666666666668"/>
          <c:h val="8.26828703703703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724537037037041E-2"/>
          <c:y val="6.4675925925925928E-2"/>
          <c:w val="0.862724537037037"/>
          <c:h val="0.76455648148148148"/>
        </c:manualLayout>
      </c:layout>
      <c:lineChart>
        <c:grouping val="standard"/>
        <c:varyColors val="0"/>
        <c:ser>
          <c:idx val="1"/>
          <c:order val="0"/>
          <c:tx>
            <c:strRef>
              <c:f>'UNITC20 +22C'!$M$16</c:f>
              <c:strCache>
                <c:ptCount val="1"/>
                <c:pt idx="0">
                  <c:v>Spec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'UNITC20 +22C'!$L$17:$L$417</c:f>
              <c:numCache>
                <c:formatCode>0.0000</c:formatCode>
                <c:ptCount val="401"/>
                <c:pt idx="0">
                  <c:v>4.5</c:v>
                </c:pt>
                <c:pt idx="1">
                  <c:v>4.5049999999999999</c:v>
                </c:pt>
                <c:pt idx="2">
                  <c:v>4.51</c:v>
                </c:pt>
                <c:pt idx="3">
                  <c:v>4.5149999999999997</c:v>
                </c:pt>
                <c:pt idx="4">
                  <c:v>4.5199999999999996</c:v>
                </c:pt>
                <c:pt idx="5">
                  <c:v>4.5250000000000004</c:v>
                </c:pt>
                <c:pt idx="6">
                  <c:v>4.53</c:v>
                </c:pt>
                <c:pt idx="7">
                  <c:v>4.5350000000000001</c:v>
                </c:pt>
                <c:pt idx="8">
                  <c:v>4.54</c:v>
                </c:pt>
                <c:pt idx="9">
                  <c:v>4.5449999999999999</c:v>
                </c:pt>
                <c:pt idx="10">
                  <c:v>4.55</c:v>
                </c:pt>
                <c:pt idx="11">
                  <c:v>4.5549999999999997</c:v>
                </c:pt>
                <c:pt idx="12">
                  <c:v>4.5599999999999996</c:v>
                </c:pt>
                <c:pt idx="13">
                  <c:v>4.5650000000000004</c:v>
                </c:pt>
                <c:pt idx="14">
                  <c:v>4.57</c:v>
                </c:pt>
                <c:pt idx="15">
                  <c:v>4.5750000000000002</c:v>
                </c:pt>
                <c:pt idx="16">
                  <c:v>4.58</c:v>
                </c:pt>
                <c:pt idx="17">
                  <c:v>4.585</c:v>
                </c:pt>
                <c:pt idx="18">
                  <c:v>4.59</c:v>
                </c:pt>
                <c:pt idx="19">
                  <c:v>4.5949999999999998</c:v>
                </c:pt>
                <c:pt idx="20">
                  <c:v>4.5999999999999996</c:v>
                </c:pt>
                <c:pt idx="21">
                  <c:v>4.6050000000000004</c:v>
                </c:pt>
                <c:pt idx="22">
                  <c:v>4.6100000000000003</c:v>
                </c:pt>
                <c:pt idx="23">
                  <c:v>4.6150000000000002</c:v>
                </c:pt>
                <c:pt idx="24">
                  <c:v>4.62</c:v>
                </c:pt>
                <c:pt idx="25">
                  <c:v>4.625</c:v>
                </c:pt>
                <c:pt idx="26">
                  <c:v>4.63</c:v>
                </c:pt>
                <c:pt idx="27">
                  <c:v>4.6349999999999998</c:v>
                </c:pt>
                <c:pt idx="28">
                  <c:v>4.6399999999999997</c:v>
                </c:pt>
                <c:pt idx="29">
                  <c:v>4.6449999999999996</c:v>
                </c:pt>
                <c:pt idx="30">
                  <c:v>4.6500000000000004</c:v>
                </c:pt>
                <c:pt idx="31">
                  <c:v>4.6550000000000002</c:v>
                </c:pt>
                <c:pt idx="32">
                  <c:v>4.66</c:v>
                </c:pt>
                <c:pt idx="33">
                  <c:v>4.665</c:v>
                </c:pt>
                <c:pt idx="34">
                  <c:v>4.67</c:v>
                </c:pt>
                <c:pt idx="35">
                  <c:v>4.6749999999999998</c:v>
                </c:pt>
                <c:pt idx="36">
                  <c:v>4.68</c:v>
                </c:pt>
                <c:pt idx="37">
                  <c:v>4.6849999999999996</c:v>
                </c:pt>
                <c:pt idx="38">
                  <c:v>4.6900000000000004</c:v>
                </c:pt>
                <c:pt idx="39">
                  <c:v>4.6950000000000003</c:v>
                </c:pt>
                <c:pt idx="40">
                  <c:v>4.7</c:v>
                </c:pt>
                <c:pt idx="41">
                  <c:v>4.7050000000000001</c:v>
                </c:pt>
                <c:pt idx="42">
                  <c:v>4.71</c:v>
                </c:pt>
                <c:pt idx="43">
                  <c:v>4.7149999999999999</c:v>
                </c:pt>
                <c:pt idx="44">
                  <c:v>4.72</c:v>
                </c:pt>
                <c:pt idx="45">
                  <c:v>4.7249999999999996</c:v>
                </c:pt>
                <c:pt idx="46">
                  <c:v>4.7300000000000004</c:v>
                </c:pt>
                <c:pt idx="47">
                  <c:v>4.7350000000000003</c:v>
                </c:pt>
                <c:pt idx="48">
                  <c:v>4.74</c:v>
                </c:pt>
                <c:pt idx="49">
                  <c:v>4.7450000000000001</c:v>
                </c:pt>
                <c:pt idx="50">
                  <c:v>4.75</c:v>
                </c:pt>
                <c:pt idx="51">
                  <c:v>4.7549999999999999</c:v>
                </c:pt>
                <c:pt idx="52">
                  <c:v>4.76</c:v>
                </c:pt>
                <c:pt idx="53">
                  <c:v>4.7649999999999997</c:v>
                </c:pt>
                <c:pt idx="54">
                  <c:v>4.7699999999999996</c:v>
                </c:pt>
                <c:pt idx="55">
                  <c:v>4.7750000000000004</c:v>
                </c:pt>
                <c:pt idx="56">
                  <c:v>4.78</c:v>
                </c:pt>
                <c:pt idx="57">
                  <c:v>4.7850000000000001</c:v>
                </c:pt>
                <c:pt idx="58">
                  <c:v>4.79</c:v>
                </c:pt>
                <c:pt idx="59">
                  <c:v>4.7949999999999999</c:v>
                </c:pt>
                <c:pt idx="60">
                  <c:v>4.8</c:v>
                </c:pt>
                <c:pt idx="61">
                  <c:v>4.8049999999999997</c:v>
                </c:pt>
                <c:pt idx="62">
                  <c:v>4.8099999999999996</c:v>
                </c:pt>
                <c:pt idx="63">
                  <c:v>4.8150000000000004</c:v>
                </c:pt>
                <c:pt idx="64">
                  <c:v>4.82</c:v>
                </c:pt>
                <c:pt idx="65">
                  <c:v>4.8250000000000002</c:v>
                </c:pt>
                <c:pt idx="66">
                  <c:v>4.83</c:v>
                </c:pt>
                <c:pt idx="67">
                  <c:v>4.835</c:v>
                </c:pt>
                <c:pt idx="68">
                  <c:v>4.84</c:v>
                </c:pt>
                <c:pt idx="69">
                  <c:v>4.8449999999999998</c:v>
                </c:pt>
                <c:pt idx="70">
                  <c:v>4.8499999999999996</c:v>
                </c:pt>
                <c:pt idx="71">
                  <c:v>4.8550000000000004</c:v>
                </c:pt>
                <c:pt idx="72">
                  <c:v>4.8600000000000003</c:v>
                </c:pt>
                <c:pt idx="73">
                  <c:v>4.8650000000000002</c:v>
                </c:pt>
                <c:pt idx="74">
                  <c:v>4.87</c:v>
                </c:pt>
                <c:pt idx="75">
                  <c:v>4.875</c:v>
                </c:pt>
                <c:pt idx="76">
                  <c:v>4.88</c:v>
                </c:pt>
                <c:pt idx="77">
                  <c:v>4.8849999999999998</c:v>
                </c:pt>
                <c:pt idx="78">
                  <c:v>4.8899999999999997</c:v>
                </c:pt>
                <c:pt idx="79">
                  <c:v>4.8949999999999996</c:v>
                </c:pt>
                <c:pt idx="80">
                  <c:v>4.9000000000000004</c:v>
                </c:pt>
                <c:pt idx="81">
                  <c:v>4.9050000000000002</c:v>
                </c:pt>
                <c:pt idx="82">
                  <c:v>4.91</c:v>
                </c:pt>
                <c:pt idx="83">
                  <c:v>4.915</c:v>
                </c:pt>
                <c:pt idx="84">
                  <c:v>4.92</c:v>
                </c:pt>
                <c:pt idx="85">
                  <c:v>4.9249999999999998</c:v>
                </c:pt>
                <c:pt idx="86">
                  <c:v>4.93</c:v>
                </c:pt>
                <c:pt idx="87">
                  <c:v>4.9349999999999996</c:v>
                </c:pt>
                <c:pt idx="88">
                  <c:v>4.9400000000000004</c:v>
                </c:pt>
                <c:pt idx="89">
                  <c:v>4.9450000000000003</c:v>
                </c:pt>
                <c:pt idx="90">
                  <c:v>4.95</c:v>
                </c:pt>
                <c:pt idx="91">
                  <c:v>4.9550000000000001</c:v>
                </c:pt>
                <c:pt idx="92">
                  <c:v>4.96</c:v>
                </c:pt>
                <c:pt idx="93">
                  <c:v>4.9649999999999999</c:v>
                </c:pt>
                <c:pt idx="94">
                  <c:v>4.97</c:v>
                </c:pt>
                <c:pt idx="95">
                  <c:v>4.9749999999999996</c:v>
                </c:pt>
                <c:pt idx="96">
                  <c:v>4.9800000000000004</c:v>
                </c:pt>
                <c:pt idx="97">
                  <c:v>4.9850000000000003</c:v>
                </c:pt>
                <c:pt idx="98">
                  <c:v>4.99</c:v>
                </c:pt>
                <c:pt idx="99">
                  <c:v>4.9950000000000001</c:v>
                </c:pt>
                <c:pt idx="100">
                  <c:v>5</c:v>
                </c:pt>
                <c:pt idx="101">
                  <c:v>5.0049999999999999</c:v>
                </c:pt>
                <c:pt idx="102">
                  <c:v>5.01</c:v>
                </c:pt>
                <c:pt idx="103">
                  <c:v>5.0149999999999997</c:v>
                </c:pt>
                <c:pt idx="104">
                  <c:v>5.0199999999999996</c:v>
                </c:pt>
                <c:pt idx="105">
                  <c:v>5.0250000000000004</c:v>
                </c:pt>
                <c:pt idx="106">
                  <c:v>5.03</c:v>
                </c:pt>
                <c:pt idx="107">
                  <c:v>5.0350000000000001</c:v>
                </c:pt>
                <c:pt idx="108">
                  <c:v>5.04</c:v>
                </c:pt>
                <c:pt idx="109">
                  <c:v>5.0449999999999999</c:v>
                </c:pt>
                <c:pt idx="110">
                  <c:v>5.05</c:v>
                </c:pt>
                <c:pt idx="111">
                  <c:v>5.0549999999999997</c:v>
                </c:pt>
                <c:pt idx="112">
                  <c:v>5.0599999999999996</c:v>
                </c:pt>
                <c:pt idx="113">
                  <c:v>5.0650000000000004</c:v>
                </c:pt>
                <c:pt idx="114">
                  <c:v>5.07</c:v>
                </c:pt>
                <c:pt idx="115">
                  <c:v>5.0750000000000002</c:v>
                </c:pt>
                <c:pt idx="116">
                  <c:v>5.08</c:v>
                </c:pt>
                <c:pt idx="117">
                  <c:v>5.085</c:v>
                </c:pt>
                <c:pt idx="118">
                  <c:v>5.09</c:v>
                </c:pt>
                <c:pt idx="119">
                  <c:v>5.0949999999999998</c:v>
                </c:pt>
                <c:pt idx="120">
                  <c:v>5.0999999999999996</c:v>
                </c:pt>
                <c:pt idx="121">
                  <c:v>5.1050000000000004</c:v>
                </c:pt>
                <c:pt idx="122">
                  <c:v>5.1100000000000003</c:v>
                </c:pt>
                <c:pt idx="123">
                  <c:v>5.1150000000000002</c:v>
                </c:pt>
                <c:pt idx="124">
                  <c:v>5.12</c:v>
                </c:pt>
                <c:pt idx="125">
                  <c:v>5.125</c:v>
                </c:pt>
                <c:pt idx="126">
                  <c:v>5.13</c:v>
                </c:pt>
                <c:pt idx="127">
                  <c:v>5.1349999999999998</c:v>
                </c:pt>
                <c:pt idx="128">
                  <c:v>5.14</c:v>
                </c:pt>
                <c:pt idx="129">
                  <c:v>5.1449999999999996</c:v>
                </c:pt>
                <c:pt idx="130">
                  <c:v>5.15</c:v>
                </c:pt>
                <c:pt idx="131">
                  <c:v>5.1550000000000002</c:v>
                </c:pt>
                <c:pt idx="132">
                  <c:v>5.16</c:v>
                </c:pt>
                <c:pt idx="133">
                  <c:v>5.165</c:v>
                </c:pt>
                <c:pt idx="134">
                  <c:v>5.17</c:v>
                </c:pt>
                <c:pt idx="135">
                  <c:v>5.1749999999999998</c:v>
                </c:pt>
                <c:pt idx="136">
                  <c:v>5.18</c:v>
                </c:pt>
                <c:pt idx="137">
                  <c:v>5.1849999999999996</c:v>
                </c:pt>
                <c:pt idx="138">
                  <c:v>5.19</c:v>
                </c:pt>
                <c:pt idx="139">
                  <c:v>5.1950000000000003</c:v>
                </c:pt>
                <c:pt idx="140">
                  <c:v>5.2</c:v>
                </c:pt>
                <c:pt idx="141">
                  <c:v>5.2050000000000001</c:v>
                </c:pt>
                <c:pt idx="142">
                  <c:v>5.21</c:v>
                </c:pt>
                <c:pt idx="143">
                  <c:v>5.2149999999999999</c:v>
                </c:pt>
                <c:pt idx="144">
                  <c:v>5.22</c:v>
                </c:pt>
                <c:pt idx="145">
                  <c:v>5.2249999999999996</c:v>
                </c:pt>
                <c:pt idx="146">
                  <c:v>5.23</c:v>
                </c:pt>
                <c:pt idx="147">
                  <c:v>5.2350000000000003</c:v>
                </c:pt>
                <c:pt idx="148">
                  <c:v>5.24</c:v>
                </c:pt>
                <c:pt idx="149">
                  <c:v>5.2450000000000001</c:v>
                </c:pt>
                <c:pt idx="150">
                  <c:v>5.25</c:v>
                </c:pt>
                <c:pt idx="151">
                  <c:v>5.2549999999999999</c:v>
                </c:pt>
                <c:pt idx="152">
                  <c:v>5.26</c:v>
                </c:pt>
                <c:pt idx="153">
                  <c:v>5.2649999999999997</c:v>
                </c:pt>
                <c:pt idx="154">
                  <c:v>5.27</c:v>
                </c:pt>
                <c:pt idx="155">
                  <c:v>5.2750000000000004</c:v>
                </c:pt>
                <c:pt idx="156">
                  <c:v>5.28</c:v>
                </c:pt>
                <c:pt idx="157">
                  <c:v>5.2850000000000001</c:v>
                </c:pt>
                <c:pt idx="158">
                  <c:v>5.29</c:v>
                </c:pt>
                <c:pt idx="159">
                  <c:v>5.2949999999999999</c:v>
                </c:pt>
                <c:pt idx="160">
                  <c:v>5.3</c:v>
                </c:pt>
                <c:pt idx="161">
                  <c:v>5.3049999999999997</c:v>
                </c:pt>
                <c:pt idx="162">
                  <c:v>5.31</c:v>
                </c:pt>
                <c:pt idx="163">
                  <c:v>5.3150000000000004</c:v>
                </c:pt>
                <c:pt idx="164">
                  <c:v>5.32</c:v>
                </c:pt>
                <c:pt idx="165">
                  <c:v>5.3250000000000002</c:v>
                </c:pt>
                <c:pt idx="166">
                  <c:v>5.33</c:v>
                </c:pt>
                <c:pt idx="167">
                  <c:v>5.335</c:v>
                </c:pt>
                <c:pt idx="168">
                  <c:v>5.34</c:v>
                </c:pt>
                <c:pt idx="169">
                  <c:v>5.3449999999999998</c:v>
                </c:pt>
                <c:pt idx="170">
                  <c:v>5.35</c:v>
                </c:pt>
                <c:pt idx="171">
                  <c:v>5.3550000000000004</c:v>
                </c:pt>
                <c:pt idx="172">
                  <c:v>5.36</c:v>
                </c:pt>
                <c:pt idx="173">
                  <c:v>5.3650000000000002</c:v>
                </c:pt>
                <c:pt idx="174">
                  <c:v>5.37</c:v>
                </c:pt>
                <c:pt idx="175">
                  <c:v>5.375</c:v>
                </c:pt>
                <c:pt idx="176">
                  <c:v>5.38</c:v>
                </c:pt>
                <c:pt idx="177">
                  <c:v>5.3849999999999998</c:v>
                </c:pt>
                <c:pt idx="178">
                  <c:v>5.39</c:v>
                </c:pt>
                <c:pt idx="179">
                  <c:v>5.3949999999999996</c:v>
                </c:pt>
                <c:pt idx="180">
                  <c:v>5.4</c:v>
                </c:pt>
                <c:pt idx="181">
                  <c:v>5.4050000000000002</c:v>
                </c:pt>
                <c:pt idx="182">
                  <c:v>5.41</c:v>
                </c:pt>
                <c:pt idx="183">
                  <c:v>5.415</c:v>
                </c:pt>
                <c:pt idx="184">
                  <c:v>5.42</c:v>
                </c:pt>
                <c:pt idx="185">
                  <c:v>5.4249999999999998</c:v>
                </c:pt>
                <c:pt idx="186">
                  <c:v>5.43</c:v>
                </c:pt>
                <c:pt idx="187">
                  <c:v>5.4349999999999996</c:v>
                </c:pt>
                <c:pt idx="188">
                  <c:v>5.44</c:v>
                </c:pt>
                <c:pt idx="189">
                  <c:v>5.4450000000000003</c:v>
                </c:pt>
                <c:pt idx="190">
                  <c:v>5.45</c:v>
                </c:pt>
                <c:pt idx="191">
                  <c:v>5.4550000000000001</c:v>
                </c:pt>
                <c:pt idx="192">
                  <c:v>5.46</c:v>
                </c:pt>
                <c:pt idx="193">
                  <c:v>5.4649999999999999</c:v>
                </c:pt>
                <c:pt idx="194">
                  <c:v>5.47</c:v>
                </c:pt>
                <c:pt idx="195">
                  <c:v>5.4749999999999996</c:v>
                </c:pt>
                <c:pt idx="196">
                  <c:v>5.48</c:v>
                </c:pt>
                <c:pt idx="197">
                  <c:v>5.4850000000000003</c:v>
                </c:pt>
                <c:pt idx="198">
                  <c:v>5.49</c:v>
                </c:pt>
                <c:pt idx="199">
                  <c:v>5.4950000000000001</c:v>
                </c:pt>
                <c:pt idx="200">
                  <c:v>5.5</c:v>
                </c:pt>
                <c:pt idx="201">
                  <c:v>5.5049999999999999</c:v>
                </c:pt>
                <c:pt idx="202">
                  <c:v>5.51</c:v>
                </c:pt>
                <c:pt idx="203">
                  <c:v>5.5149999999999997</c:v>
                </c:pt>
                <c:pt idx="204">
                  <c:v>5.52</c:v>
                </c:pt>
                <c:pt idx="205">
                  <c:v>5.5250000000000004</c:v>
                </c:pt>
                <c:pt idx="206">
                  <c:v>5.53</c:v>
                </c:pt>
                <c:pt idx="207">
                  <c:v>5.5350000000000001</c:v>
                </c:pt>
                <c:pt idx="208">
                  <c:v>5.54</c:v>
                </c:pt>
                <c:pt idx="209">
                  <c:v>5.5449999999999999</c:v>
                </c:pt>
                <c:pt idx="210">
                  <c:v>5.55</c:v>
                </c:pt>
                <c:pt idx="211">
                  <c:v>5.5549999999999997</c:v>
                </c:pt>
                <c:pt idx="212">
                  <c:v>5.56</c:v>
                </c:pt>
                <c:pt idx="213">
                  <c:v>5.5650000000000004</c:v>
                </c:pt>
                <c:pt idx="214">
                  <c:v>5.57</c:v>
                </c:pt>
                <c:pt idx="215">
                  <c:v>5.5750000000000002</c:v>
                </c:pt>
                <c:pt idx="216">
                  <c:v>5.58</c:v>
                </c:pt>
                <c:pt idx="217">
                  <c:v>5.585</c:v>
                </c:pt>
                <c:pt idx="218">
                  <c:v>5.59</c:v>
                </c:pt>
                <c:pt idx="219">
                  <c:v>5.5949999999999998</c:v>
                </c:pt>
                <c:pt idx="220">
                  <c:v>5.6</c:v>
                </c:pt>
                <c:pt idx="221">
                  <c:v>5.6050000000000004</c:v>
                </c:pt>
                <c:pt idx="222">
                  <c:v>5.61</c:v>
                </c:pt>
                <c:pt idx="223">
                  <c:v>5.6150000000000002</c:v>
                </c:pt>
                <c:pt idx="224">
                  <c:v>5.62</c:v>
                </c:pt>
                <c:pt idx="225">
                  <c:v>5.625</c:v>
                </c:pt>
                <c:pt idx="226">
                  <c:v>5.63</c:v>
                </c:pt>
                <c:pt idx="227">
                  <c:v>5.6349999999999998</c:v>
                </c:pt>
                <c:pt idx="228">
                  <c:v>5.64</c:v>
                </c:pt>
                <c:pt idx="229">
                  <c:v>5.6449999999999996</c:v>
                </c:pt>
                <c:pt idx="230">
                  <c:v>5.65</c:v>
                </c:pt>
                <c:pt idx="231">
                  <c:v>5.6550000000000002</c:v>
                </c:pt>
                <c:pt idx="232">
                  <c:v>5.66</c:v>
                </c:pt>
                <c:pt idx="233">
                  <c:v>5.665</c:v>
                </c:pt>
                <c:pt idx="234">
                  <c:v>5.67</c:v>
                </c:pt>
                <c:pt idx="235">
                  <c:v>5.6749999999999998</c:v>
                </c:pt>
                <c:pt idx="236">
                  <c:v>5.68</c:v>
                </c:pt>
                <c:pt idx="237">
                  <c:v>5.6849999999999996</c:v>
                </c:pt>
                <c:pt idx="238">
                  <c:v>5.69</c:v>
                </c:pt>
                <c:pt idx="239">
                  <c:v>5.6950000000000003</c:v>
                </c:pt>
                <c:pt idx="240">
                  <c:v>5.7</c:v>
                </c:pt>
                <c:pt idx="241">
                  <c:v>5.7050000000000001</c:v>
                </c:pt>
                <c:pt idx="242">
                  <c:v>5.71</c:v>
                </c:pt>
                <c:pt idx="243">
                  <c:v>5.7149999999999999</c:v>
                </c:pt>
                <c:pt idx="244">
                  <c:v>5.72</c:v>
                </c:pt>
                <c:pt idx="245">
                  <c:v>5.7249999999999996</c:v>
                </c:pt>
                <c:pt idx="246">
                  <c:v>5.73</c:v>
                </c:pt>
                <c:pt idx="247">
                  <c:v>5.7350000000000003</c:v>
                </c:pt>
                <c:pt idx="248">
                  <c:v>5.74</c:v>
                </c:pt>
                <c:pt idx="249">
                  <c:v>5.7450000000000001</c:v>
                </c:pt>
                <c:pt idx="250">
                  <c:v>5.75</c:v>
                </c:pt>
                <c:pt idx="251">
                  <c:v>5.7549999999999999</c:v>
                </c:pt>
                <c:pt idx="252">
                  <c:v>5.76</c:v>
                </c:pt>
                <c:pt idx="253">
                  <c:v>5.7649999999999997</c:v>
                </c:pt>
                <c:pt idx="254">
                  <c:v>5.77</c:v>
                </c:pt>
                <c:pt idx="255">
                  <c:v>5.7750000000000004</c:v>
                </c:pt>
                <c:pt idx="256">
                  <c:v>5.78</c:v>
                </c:pt>
                <c:pt idx="257">
                  <c:v>5.7850000000000001</c:v>
                </c:pt>
                <c:pt idx="258">
                  <c:v>5.79</c:v>
                </c:pt>
                <c:pt idx="259">
                  <c:v>5.7949999999999999</c:v>
                </c:pt>
                <c:pt idx="260">
                  <c:v>5.8</c:v>
                </c:pt>
                <c:pt idx="261">
                  <c:v>5.8049999999999997</c:v>
                </c:pt>
                <c:pt idx="262">
                  <c:v>5.81</c:v>
                </c:pt>
                <c:pt idx="263">
                  <c:v>5.8150000000000004</c:v>
                </c:pt>
                <c:pt idx="264">
                  <c:v>5.82</c:v>
                </c:pt>
                <c:pt idx="265">
                  <c:v>5.8250000000000002</c:v>
                </c:pt>
                <c:pt idx="266">
                  <c:v>5.83</c:v>
                </c:pt>
                <c:pt idx="267">
                  <c:v>5.835</c:v>
                </c:pt>
                <c:pt idx="268">
                  <c:v>5.84</c:v>
                </c:pt>
                <c:pt idx="269">
                  <c:v>5.8449999999999998</c:v>
                </c:pt>
                <c:pt idx="270">
                  <c:v>5.85</c:v>
                </c:pt>
                <c:pt idx="271">
                  <c:v>5.8550000000000004</c:v>
                </c:pt>
                <c:pt idx="272">
                  <c:v>5.86</c:v>
                </c:pt>
                <c:pt idx="273">
                  <c:v>5.8650000000000002</c:v>
                </c:pt>
                <c:pt idx="274">
                  <c:v>5.87</c:v>
                </c:pt>
                <c:pt idx="275">
                  <c:v>5.875</c:v>
                </c:pt>
                <c:pt idx="276">
                  <c:v>5.88</c:v>
                </c:pt>
                <c:pt idx="277">
                  <c:v>5.8849999999999998</c:v>
                </c:pt>
                <c:pt idx="278">
                  <c:v>5.89</c:v>
                </c:pt>
                <c:pt idx="279">
                  <c:v>5.8949999999999996</c:v>
                </c:pt>
                <c:pt idx="280">
                  <c:v>5.9</c:v>
                </c:pt>
                <c:pt idx="281">
                  <c:v>5.9050000000000002</c:v>
                </c:pt>
                <c:pt idx="282">
                  <c:v>5.91</c:v>
                </c:pt>
                <c:pt idx="283">
                  <c:v>5.915</c:v>
                </c:pt>
                <c:pt idx="284">
                  <c:v>5.92</c:v>
                </c:pt>
                <c:pt idx="285">
                  <c:v>5.9249999999999998</c:v>
                </c:pt>
                <c:pt idx="286">
                  <c:v>5.93</c:v>
                </c:pt>
                <c:pt idx="287">
                  <c:v>5.9349999999999996</c:v>
                </c:pt>
                <c:pt idx="288">
                  <c:v>5.94</c:v>
                </c:pt>
                <c:pt idx="289">
                  <c:v>5.9450000000000003</c:v>
                </c:pt>
                <c:pt idx="290">
                  <c:v>5.95</c:v>
                </c:pt>
                <c:pt idx="291">
                  <c:v>5.9550000000000001</c:v>
                </c:pt>
                <c:pt idx="292">
                  <c:v>5.96</c:v>
                </c:pt>
                <c:pt idx="293">
                  <c:v>5.9649999999999999</c:v>
                </c:pt>
                <c:pt idx="294">
                  <c:v>5.97</c:v>
                </c:pt>
                <c:pt idx="295">
                  <c:v>5.9749999999999996</c:v>
                </c:pt>
                <c:pt idx="296">
                  <c:v>5.98</c:v>
                </c:pt>
                <c:pt idx="297">
                  <c:v>5.9850000000000003</c:v>
                </c:pt>
                <c:pt idx="298">
                  <c:v>5.99</c:v>
                </c:pt>
                <c:pt idx="299">
                  <c:v>5.9950000000000001</c:v>
                </c:pt>
                <c:pt idx="300">
                  <c:v>6</c:v>
                </c:pt>
                <c:pt idx="301">
                  <c:v>6.0049999999999999</c:v>
                </c:pt>
                <c:pt idx="302">
                  <c:v>6.01</c:v>
                </c:pt>
                <c:pt idx="303">
                  <c:v>6.0149999999999997</c:v>
                </c:pt>
                <c:pt idx="304">
                  <c:v>6.02</c:v>
                </c:pt>
                <c:pt idx="305">
                  <c:v>6.0250000000000004</c:v>
                </c:pt>
                <c:pt idx="306">
                  <c:v>6.03</c:v>
                </c:pt>
                <c:pt idx="307">
                  <c:v>6.0350000000000001</c:v>
                </c:pt>
                <c:pt idx="308">
                  <c:v>6.04</c:v>
                </c:pt>
                <c:pt idx="309">
                  <c:v>6.0449999999999999</c:v>
                </c:pt>
                <c:pt idx="310">
                  <c:v>6.05</c:v>
                </c:pt>
                <c:pt idx="311">
                  <c:v>6.0549999999999997</c:v>
                </c:pt>
                <c:pt idx="312">
                  <c:v>6.06</c:v>
                </c:pt>
                <c:pt idx="313">
                  <c:v>6.0650000000000004</c:v>
                </c:pt>
                <c:pt idx="314">
                  <c:v>6.07</c:v>
                </c:pt>
                <c:pt idx="315">
                  <c:v>6.0750000000000002</c:v>
                </c:pt>
                <c:pt idx="316">
                  <c:v>6.08</c:v>
                </c:pt>
                <c:pt idx="317">
                  <c:v>6.085</c:v>
                </c:pt>
                <c:pt idx="318">
                  <c:v>6.09</c:v>
                </c:pt>
                <c:pt idx="319">
                  <c:v>6.0949999999999998</c:v>
                </c:pt>
                <c:pt idx="320">
                  <c:v>6.1</c:v>
                </c:pt>
                <c:pt idx="321">
                  <c:v>6.1050000000000004</c:v>
                </c:pt>
                <c:pt idx="322">
                  <c:v>6.11</c:v>
                </c:pt>
                <c:pt idx="323">
                  <c:v>6.1150000000000002</c:v>
                </c:pt>
                <c:pt idx="324">
                  <c:v>6.12</c:v>
                </c:pt>
                <c:pt idx="325">
                  <c:v>6.125</c:v>
                </c:pt>
                <c:pt idx="326">
                  <c:v>6.13</c:v>
                </c:pt>
                <c:pt idx="327">
                  <c:v>6.1349999999999998</c:v>
                </c:pt>
                <c:pt idx="328">
                  <c:v>6.14</c:v>
                </c:pt>
                <c:pt idx="329">
                  <c:v>6.1449999999999996</c:v>
                </c:pt>
                <c:pt idx="330">
                  <c:v>6.15</c:v>
                </c:pt>
                <c:pt idx="331">
                  <c:v>6.1550000000000002</c:v>
                </c:pt>
                <c:pt idx="332">
                  <c:v>6.16</c:v>
                </c:pt>
                <c:pt idx="333">
                  <c:v>6.165</c:v>
                </c:pt>
                <c:pt idx="334">
                  <c:v>6.17</c:v>
                </c:pt>
                <c:pt idx="335">
                  <c:v>6.1749999999999998</c:v>
                </c:pt>
                <c:pt idx="336">
                  <c:v>6.18</c:v>
                </c:pt>
                <c:pt idx="337">
                  <c:v>6.1849999999999996</c:v>
                </c:pt>
                <c:pt idx="338">
                  <c:v>6.19</c:v>
                </c:pt>
                <c:pt idx="339">
                  <c:v>6.1950000000000003</c:v>
                </c:pt>
                <c:pt idx="340">
                  <c:v>6.2</c:v>
                </c:pt>
                <c:pt idx="341">
                  <c:v>6.2050000000000001</c:v>
                </c:pt>
                <c:pt idx="342">
                  <c:v>6.21</c:v>
                </c:pt>
                <c:pt idx="343">
                  <c:v>6.2149999999999999</c:v>
                </c:pt>
                <c:pt idx="344">
                  <c:v>6.22</c:v>
                </c:pt>
                <c:pt idx="345">
                  <c:v>6.2249999999999996</c:v>
                </c:pt>
                <c:pt idx="346">
                  <c:v>6.23</c:v>
                </c:pt>
                <c:pt idx="347">
                  <c:v>6.2350000000000003</c:v>
                </c:pt>
                <c:pt idx="348">
                  <c:v>6.24</c:v>
                </c:pt>
                <c:pt idx="349">
                  <c:v>6.2450000000000001</c:v>
                </c:pt>
                <c:pt idx="350">
                  <c:v>6.25</c:v>
                </c:pt>
                <c:pt idx="351">
                  <c:v>6.2549999999999999</c:v>
                </c:pt>
                <c:pt idx="352">
                  <c:v>6.26</c:v>
                </c:pt>
                <c:pt idx="353">
                  <c:v>6.2649999999999997</c:v>
                </c:pt>
                <c:pt idx="354">
                  <c:v>6.27</c:v>
                </c:pt>
                <c:pt idx="355">
                  <c:v>6.2750000000000004</c:v>
                </c:pt>
                <c:pt idx="356">
                  <c:v>6.28</c:v>
                </c:pt>
                <c:pt idx="357">
                  <c:v>6.2850000000000001</c:v>
                </c:pt>
                <c:pt idx="358">
                  <c:v>6.29</c:v>
                </c:pt>
                <c:pt idx="359">
                  <c:v>6.2949999999999999</c:v>
                </c:pt>
                <c:pt idx="360">
                  <c:v>6.3</c:v>
                </c:pt>
                <c:pt idx="361">
                  <c:v>6.3049999999999997</c:v>
                </c:pt>
                <c:pt idx="362">
                  <c:v>6.31</c:v>
                </c:pt>
                <c:pt idx="363">
                  <c:v>6.3150000000000004</c:v>
                </c:pt>
                <c:pt idx="364">
                  <c:v>6.32</c:v>
                </c:pt>
                <c:pt idx="365">
                  <c:v>6.3250000000000002</c:v>
                </c:pt>
                <c:pt idx="366">
                  <c:v>6.33</c:v>
                </c:pt>
                <c:pt idx="367">
                  <c:v>6.335</c:v>
                </c:pt>
                <c:pt idx="368">
                  <c:v>6.34</c:v>
                </c:pt>
                <c:pt idx="369">
                  <c:v>6.3449999999999998</c:v>
                </c:pt>
                <c:pt idx="370">
                  <c:v>6.35</c:v>
                </c:pt>
                <c:pt idx="371">
                  <c:v>6.3550000000000004</c:v>
                </c:pt>
                <c:pt idx="372">
                  <c:v>6.36</c:v>
                </c:pt>
                <c:pt idx="373">
                  <c:v>6.3650000000000002</c:v>
                </c:pt>
                <c:pt idx="374">
                  <c:v>6.37</c:v>
                </c:pt>
                <c:pt idx="375">
                  <c:v>6.375</c:v>
                </c:pt>
                <c:pt idx="376">
                  <c:v>6.38</c:v>
                </c:pt>
                <c:pt idx="377">
                  <c:v>6.3849999999999998</c:v>
                </c:pt>
                <c:pt idx="378">
                  <c:v>6.39</c:v>
                </c:pt>
                <c:pt idx="379">
                  <c:v>6.3949999999999996</c:v>
                </c:pt>
                <c:pt idx="380">
                  <c:v>6.4</c:v>
                </c:pt>
                <c:pt idx="381">
                  <c:v>6.4050000000000002</c:v>
                </c:pt>
                <c:pt idx="382">
                  <c:v>6.41</c:v>
                </c:pt>
                <c:pt idx="383">
                  <c:v>6.415</c:v>
                </c:pt>
                <c:pt idx="384">
                  <c:v>6.42</c:v>
                </c:pt>
                <c:pt idx="385">
                  <c:v>6.4249999999999998</c:v>
                </c:pt>
                <c:pt idx="386">
                  <c:v>6.43</c:v>
                </c:pt>
                <c:pt idx="387">
                  <c:v>6.4349999999999996</c:v>
                </c:pt>
                <c:pt idx="388">
                  <c:v>6.44</c:v>
                </c:pt>
                <c:pt idx="389">
                  <c:v>6.4450000000000003</c:v>
                </c:pt>
                <c:pt idx="390">
                  <c:v>6.45</c:v>
                </c:pt>
                <c:pt idx="391">
                  <c:v>6.4550000000000001</c:v>
                </c:pt>
                <c:pt idx="392">
                  <c:v>6.46</c:v>
                </c:pt>
                <c:pt idx="393">
                  <c:v>6.4649999999999999</c:v>
                </c:pt>
                <c:pt idx="394">
                  <c:v>6.47</c:v>
                </c:pt>
                <c:pt idx="395">
                  <c:v>6.4749999999999996</c:v>
                </c:pt>
                <c:pt idx="396">
                  <c:v>6.48</c:v>
                </c:pt>
                <c:pt idx="397">
                  <c:v>6.4850000000000003</c:v>
                </c:pt>
                <c:pt idx="398">
                  <c:v>6.49</c:v>
                </c:pt>
                <c:pt idx="399">
                  <c:v>6.4950000000000001</c:v>
                </c:pt>
                <c:pt idx="400">
                  <c:v>6.5</c:v>
                </c:pt>
              </c:numCache>
            </c:numRef>
          </c:cat>
          <c:val>
            <c:numRef>
              <c:f>'UNITC20 +22C'!$M$17:$M$417</c:f>
              <c:numCache>
                <c:formatCode>0.0000</c:formatCode>
                <c:ptCount val="4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-18</c:v>
                </c:pt>
                <c:pt idx="141">
                  <c:v>-18</c:v>
                </c:pt>
                <c:pt idx="142">
                  <c:v>-18</c:v>
                </c:pt>
                <c:pt idx="143">
                  <c:v>-18</c:v>
                </c:pt>
                <c:pt idx="144">
                  <c:v>-18</c:v>
                </c:pt>
                <c:pt idx="145">
                  <c:v>-18</c:v>
                </c:pt>
                <c:pt idx="146">
                  <c:v>-18</c:v>
                </c:pt>
                <c:pt idx="147">
                  <c:v>-18</c:v>
                </c:pt>
                <c:pt idx="148">
                  <c:v>-18</c:v>
                </c:pt>
                <c:pt idx="149">
                  <c:v>-18</c:v>
                </c:pt>
                <c:pt idx="150">
                  <c:v>-18</c:v>
                </c:pt>
                <c:pt idx="151">
                  <c:v>-18</c:v>
                </c:pt>
                <c:pt idx="152">
                  <c:v>-18</c:v>
                </c:pt>
                <c:pt idx="153">
                  <c:v>-18</c:v>
                </c:pt>
                <c:pt idx="154">
                  <c:v>-18</c:v>
                </c:pt>
                <c:pt idx="155">
                  <c:v>-18</c:v>
                </c:pt>
                <c:pt idx="156">
                  <c:v>-18</c:v>
                </c:pt>
                <c:pt idx="157">
                  <c:v>-18</c:v>
                </c:pt>
                <c:pt idx="158">
                  <c:v>-18</c:v>
                </c:pt>
                <c:pt idx="159">
                  <c:v>-18</c:v>
                </c:pt>
                <c:pt idx="160">
                  <c:v>-18</c:v>
                </c:pt>
                <c:pt idx="161">
                  <c:v>-18</c:v>
                </c:pt>
                <c:pt idx="162">
                  <c:v>-18</c:v>
                </c:pt>
                <c:pt idx="163">
                  <c:v>-18</c:v>
                </c:pt>
                <c:pt idx="164">
                  <c:v>-18</c:v>
                </c:pt>
                <c:pt idx="165">
                  <c:v>-18</c:v>
                </c:pt>
                <c:pt idx="166">
                  <c:v>-18</c:v>
                </c:pt>
                <c:pt idx="167">
                  <c:v>-18</c:v>
                </c:pt>
                <c:pt idx="168">
                  <c:v>-18</c:v>
                </c:pt>
                <c:pt idx="169">
                  <c:v>-18</c:v>
                </c:pt>
                <c:pt idx="170">
                  <c:v>-18</c:v>
                </c:pt>
                <c:pt idx="171">
                  <c:v>-18</c:v>
                </c:pt>
                <c:pt idx="172">
                  <c:v>-18</c:v>
                </c:pt>
                <c:pt idx="173">
                  <c:v>-18</c:v>
                </c:pt>
                <c:pt idx="174">
                  <c:v>-18</c:v>
                </c:pt>
                <c:pt idx="175">
                  <c:v>-18</c:v>
                </c:pt>
                <c:pt idx="176">
                  <c:v>-18</c:v>
                </c:pt>
                <c:pt idx="177">
                  <c:v>-18</c:v>
                </c:pt>
                <c:pt idx="178">
                  <c:v>-18</c:v>
                </c:pt>
                <c:pt idx="179">
                  <c:v>-18</c:v>
                </c:pt>
                <c:pt idx="180">
                  <c:v>-18</c:v>
                </c:pt>
                <c:pt idx="181">
                  <c:v>-18</c:v>
                </c:pt>
                <c:pt idx="182">
                  <c:v>-18</c:v>
                </c:pt>
                <c:pt idx="183">
                  <c:v>-18</c:v>
                </c:pt>
                <c:pt idx="184">
                  <c:v>-18</c:v>
                </c:pt>
                <c:pt idx="185">
                  <c:v>-18</c:v>
                </c:pt>
                <c:pt idx="186">
                  <c:v>-18</c:v>
                </c:pt>
                <c:pt idx="187">
                  <c:v>-18</c:v>
                </c:pt>
                <c:pt idx="188">
                  <c:v>-18</c:v>
                </c:pt>
                <c:pt idx="189">
                  <c:v>-18</c:v>
                </c:pt>
                <c:pt idx="190">
                  <c:v>-18</c:v>
                </c:pt>
                <c:pt idx="191">
                  <c:v>-18</c:v>
                </c:pt>
                <c:pt idx="192">
                  <c:v>-18</c:v>
                </c:pt>
                <c:pt idx="193">
                  <c:v>-18</c:v>
                </c:pt>
                <c:pt idx="194">
                  <c:v>-18</c:v>
                </c:pt>
                <c:pt idx="195">
                  <c:v>-18</c:v>
                </c:pt>
                <c:pt idx="196">
                  <c:v>-18</c:v>
                </c:pt>
                <c:pt idx="197">
                  <c:v>-18</c:v>
                </c:pt>
                <c:pt idx="198">
                  <c:v>-18</c:v>
                </c:pt>
                <c:pt idx="199">
                  <c:v>-18</c:v>
                </c:pt>
                <c:pt idx="200">
                  <c:v>-18</c:v>
                </c:pt>
                <c:pt idx="201">
                  <c:v>-18</c:v>
                </c:pt>
                <c:pt idx="202">
                  <c:v>-18</c:v>
                </c:pt>
                <c:pt idx="203">
                  <c:v>-18</c:v>
                </c:pt>
                <c:pt idx="204">
                  <c:v>-18</c:v>
                </c:pt>
                <c:pt idx="205">
                  <c:v>-18</c:v>
                </c:pt>
                <c:pt idx="206">
                  <c:v>-18</c:v>
                </c:pt>
                <c:pt idx="207">
                  <c:v>-18</c:v>
                </c:pt>
                <c:pt idx="208">
                  <c:v>-18</c:v>
                </c:pt>
                <c:pt idx="209">
                  <c:v>-18</c:v>
                </c:pt>
                <c:pt idx="210">
                  <c:v>-18</c:v>
                </c:pt>
                <c:pt idx="211">
                  <c:v>-18</c:v>
                </c:pt>
                <c:pt idx="212">
                  <c:v>-18</c:v>
                </c:pt>
                <c:pt idx="213">
                  <c:v>-18</c:v>
                </c:pt>
                <c:pt idx="214">
                  <c:v>-18</c:v>
                </c:pt>
                <c:pt idx="215">
                  <c:v>-18</c:v>
                </c:pt>
                <c:pt idx="216">
                  <c:v>-18</c:v>
                </c:pt>
                <c:pt idx="217">
                  <c:v>-18</c:v>
                </c:pt>
                <c:pt idx="218">
                  <c:v>-18</c:v>
                </c:pt>
                <c:pt idx="219">
                  <c:v>-18</c:v>
                </c:pt>
                <c:pt idx="220">
                  <c:v>-18</c:v>
                </c:pt>
                <c:pt idx="221">
                  <c:v>-18</c:v>
                </c:pt>
                <c:pt idx="222">
                  <c:v>-18</c:v>
                </c:pt>
                <c:pt idx="223">
                  <c:v>-18</c:v>
                </c:pt>
                <c:pt idx="224">
                  <c:v>-18</c:v>
                </c:pt>
                <c:pt idx="225">
                  <c:v>-18</c:v>
                </c:pt>
                <c:pt idx="226">
                  <c:v>-18</c:v>
                </c:pt>
                <c:pt idx="227">
                  <c:v>-18</c:v>
                </c:pt>
                <c:pt idx="228">
                  <c:v>-18</c:v>
                </c:pt>
                <c:pt idx="229">
                  <c:v>-18</c:v>
                </c:pt>
                <c:pt idx="230">
                  <c:v>-18</c:v>
                </c:pt>
                <c:pt idx="231">
                  <c:v>-18</c:v>
                </c:pt>
                <c:pt idx="232">
                  <c:v>-18</c:v>
                </c:pt>
                <c:pt idx="233">
                  <c:v>-18</c:v>
                </c:pt>
                <c:pt idx="234">
                  <c:v>-18</c:v>
                </c:pt>
                <c:pt idx="235">
                  <c:v>-18</c:v>
                </c:pt>
                <c:pt idx="236">
                  <c:v>-18</c:v>
                </c:pt>
                <c:pt idx="237">
                  <c:v>-18</c:v>
                </c:pt>
                <c:pt idx="238">
                  <c:v>-18</c:v>
                </c:pt>
                <c:pt idx="239">
                  <c:v>-18</c:v>
                </c:pt>
                <c:pt idx="240">
                  <c:v>-18</c:v>
                </c:pt>
                <c:pt idx="241">
                  <c:v>-18</c:v>
                </c:pt>
                <c:pt idx="242">
                  <c:v>-18</c:v>
                </c:pt>
                <c:pt idx="243">
                  <c:v>-18</c:v>
                </c:pt>
                <c:pt idx="244">
                  <c:v>-18</c:v>
                </c:pt>
                <c:pt idx="245">
                  <c:v>-18</c:v>
                </c:pt>
                <c:pt idx="246">
                  <c:v>-18</c:v>
                </c:pt>
                <c:pt idx="247">
                  <c:v>-18</c:v>
                </c:pt>
                <c:pt idx="248">
                  <c:v>-18</c:v>
                </c:pt>
                <c:pt idx="249">
                  <c:v>-18</c:v>
                </c:pt>
                <c:pt idx="250">
                  <c:v>-18</c:v>
                </c:pt>
                <c:pt idx="251">
                  <c:v>-18</c:v>
                </c:pt>
                <c:pt idx="252">
                  <c:v>-18</c:v>
                </c:pt>
                <c:pt idx="253">
                  <c:v>-18</c:v>
                </c:pt>
                <c:pt idx="254">
                  <c:v>-18</c:v>
                </c:pt>
                <c:pt idx="255">
                  <c:v>-18</c:v>
                </c:pt>
                <c:pt idx="256">
                  <c:v>-18</c:v>
                </c:pt>
                <c:pt idx="257">
                  <c:v>-18</c:v>
                </c:pt>
                <c:pt idx="258">
                  <c:v>-18</c:v>
                </c:pt>
                <c:pt idx="259">
                  <c:v>-18</c:v>
                </c:pt>
                <c:pt idx="260">
                  <c:v>-18</c:v>
                </c:pt>
                <c:pt idx="261">
                  <c:v>-18</c:v>
                </c:pt>
                <c:pt idx="262">
                  <c:v>-18</c:v>
                </c:pt>
                <c:pt idx="263">
                  <c:v>-18</c:v>
                </c:pt>
                <c:pt idx="264">
                  <c:v>-18</c:v>
                </c:pt>
                <c:pt idx="265">
                  <c:v>-18</c:v>
                </c:pt>
                <c:pt idx="266">
                  <c:v>-18</c:v>
                </c:pt>
                <c:pt idx="267">
                  <c:v>-18</c:v>
                </c:pt>
                <c:pt idx="268">
                  <c:v>-18</c:v>
                </c:pt>
                <c:pt idx="269">
                  <c:v>-18</c:v>
                </c:pt>
                <c:pt idx="270">
                  <c:v>-18</c:v>
                </c:pt>
                <c:pt idx="271">
                  <c:v>-18</c:v>
                </c:pt>
                <c:pt idx="272">
                  <c:v>-18</c:v>
                </c:pt>
                <c:pt idx="273">
                  <c:v>-18</c:v>
                </c:pt>
                <c:pt idx="274">
                  <c:v>-18</c:v>
                </c:pt>
                <c:pt idx="275">
                  <c:v>-18</c:v>
                </c:pt>
                <c:pt idx="276">
                  <c:v>-18</c:v>
                </c:pt>
                <c:pt idx="277">
                  <c:v>-18</c:v>
                </c:pt>
                <c:pt idx="278">
                  <c:v>-18</c:v>
                </c:pt>
                <c:pt idx="279">
                  <c:v>-18</c:v>
                </c:pt>
                <c:pt idx="280">
                  <c:v>-18</c:v>
                </c:pt>
                <c:pt idx="281">
                  <c:v>-18</c:v>
                </c:pt>
                <c:pt idx="282">
                  <c:v>-18</c:v>
                </c:pt>
                <c:pt idx="283">
                  <c:v>-18</c:v>
                </c:pt>
                <c:pt idx="284">
                  <c:v>-18</c:v>
                </c:pt>
                <c:pt idx="285">
                  <c:v>-18</c:v>
                </c:pt>
                <c:pt idx="286">
                  <c:v>-18</c:v>
                </c:pt>
                <c:pt idx="287">
                  <c:v>-18</c:v>
                </c:pt>
                <c:pt idx="288">
                  <c:v>-18</c:v>
                </c:pt>
                <c:pt idx="289">
                  <c:v>-18</c:v>
                </c:pt>
                <c:pt idx="290">
                  <c:v>-18</c:v>
                </c:pt>
                <c:pt idx="291">
                  <c:v>-18</c:v>
                </c:pt>
                <c:pt idx="292">
                  <c:v>-18</c:v>
                </c:pt>
                <c:pt idx="293">
                  <c:v>-18</c:v>
                </c:pt>
                <c:pt idx="294">
                  <c:v>-18</c:v>
                </c:pt>
                <c:pt idx="295">
                  <c:v>-18</c:v>
                </c:pt>
                <c:pt idx="296">
                  <c:v>-18</c:v>
                </c:pt>
                <c:pt idx="297">
                  <c:v>-18</c:v>
                </c:pt>
                <c:pt idx="298">
                  <c:v>-18</c:v>
                </c:pt>
                <c:pt idx="299">
                  <c:v>-18</c:v>
                </c:pt>
                <c:pt idx="300">
                  <c:v>-18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EA-4A14-8248-FBAC626E91A3}"/>
            </c:ext>
          </c:extLst>
        </c:ser>
        <c:ser>
          <c:idx val="0"/>
          <c:order val="1"/>
          <c:tx>
            <c:strRef>
              <c:f>'UNITC20 +22C'!$N$16</c:f>
              <c:strCache>
                <c:ptCount val="1"/>
                <c:pt idx="0">
                  <c:v>S11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'UNITC20 +22C'!$L$17:$L$417</c:f>
              <c:numCache>
                <c:formatCode>0.0000</c:formatCode>
                <c:ptCount val="401"/>
                <c:pt idx="0">
                  <c:v>4.5</c:v>
                </c:pt>
                <c:pt idx="1">
                  <c:v>4.5049999999999999</c:v>
                </c:pt>
                <c:pt idx="2">
                  <c:v>4.51</c:v>
                </c:pt>
                <c:pt idx="3">
                  <c:v>4.5149999999999997</c:v>
                </c:pt>
                <c:pt idx="4">
                  <c:v>4.5199999999999996</c:v>
                </c:pt>
                <c:pt idx="5">
                  <c:v>4.5250000000000004</c:v>
                </c:pt>
                <c:pt idx="6">
                  <c:v>4.53</c:v>
                </c:pt>
                <c:pt idx="7">
                  <c:v>4.5350000000000001</c:v>
                </c:pt>
                <c:pt idx="8">
                  <c:v>4.54</c:v>
                </c:pt>
                <c:pt idx="9">
                  <c:v>4.5449999999999999</c:v>
                </c:pt>
                <c:pt idx="10">
                  <c:v>4.55</c:v>
                </c:pt>
                <c:pt idx="11">
                  <c:v>4.5549999999999997</c:v>
                </c:pt>
                <c:pt idx="12">
                  <c:v>4.5599999999999996</c:v>
                </c:pt>
                <c:pt idx="13">
                  <c:v>4.5650000000000004</c:v>
                </c:pt>
                <c:pt idx="14">
                  <c:v>4.57</c:v>
                </c:pt>
                <c:pt idx="15">
                  <c:v>4.5750000000000002</c:v>
                </c:pt>
                <c:pt idx="16">
                  <c:v>4.58</c:v>
                </c:pt>
                <c:pt idx="17">
                  <c:v>4.585</c:v>
                </c:pt>
                <c:pt idx="18">
                  <c:v>4.59</c:v>
                </c:pt>
                <c:pt idx="19">
                  <c:v>4.5949999999999998</c:v>
                </c:pt>
                <c:pt idx="20">
                  <c:v>4.5999999999999996</c:v>
                </c:pt>
                <c:pt idx="21">
                  <c:v>4.6050000000000004</c:v>
                </c:pt>
                <c:pt idx="22">
                  <c:v>4.6100000000000003</c:v>
                </c:pt>
                <c:pt idx="23">
                  <c:v>4.6150000000000002</c:v>
                </c:pt>
                <c:pt idx="24">
                  <c:v>4.62</c:v>
                </c:pt>
                <c:pt idx="25">
                  <c:v>4.625</c:v>
                </c:pt>
                <c:pt idx="26">
                  <c:v>4.63</c:v>
                </c:pt>
                <c:pt idx="27">
                  <c:v>4.6349999999999998</c:v>
                </c:pt>
                <c:pt idx="28">
                  <c:v>4.6399999999999997</c:v>
                </c:pt>
                <c:pt idx="29">
                  <c:v>4.6449999999999996</c:v>
                </c:pt>
                <c:pt idx="30">
                  <c:v>4.6500000000000004</c:v>
                </c:pt>
                <c:pt idx="31">
                  <c:v>4.6550000000000002</c:v>
                </c:pt>
                <c:pt idx="32">
                  <c:v>4.66</c:v>
                </c:pt>
                <c:pt idx="33">
                  <c:v>4.665</c:v>
                </c:pt>
                <c:pt idx="34">
                  <c:v>4.67</c:v>
                </c:pt>
                <c:pt idx="35">
                  <c:v>4.6749999999999998</c:v>
                </c:pt>
                <c:pt idx="36">
                  <c:v>4.68</c:v>
                </c:pt>
                <c:pt idx="37">
                  <c:v>4.6849999999999996</c:v>
                </c:pt>
                <c:pt idx="38">
                  <c:v>4.6900000000000004</c:v>
                </c:pt>
                <c:pt idx="39">
                  <c:v>4.6950000000000003</c:v>
                </c:pt>
                <c:pt idx="40">
                  <c:v>4.7</c:v>
                </c:pt>
                <c:pt idx="41">
                  <c:v>4.7050000000000001</c:v>
                </c:pt>
                <c:pt idx="42">
                  <c:v>4.71</c:v>
                </c:pt>
                <c:pt idx="43">
                  <c:v>4.7149999999999999</c:v>
                </c:pt>
                <c:pt idx="44">
                  <c:v>4.72</c:v>
                </c:pt>
                <c:pt idx="45">
                  <c:v>4.7249999999999996</c:v>
                </c:pt>
                <c:pt idx="46">
                  <c:v>4.7300000000000004</c:v>
                </c:pt>
                <c:pt idx="47">
                  <c:v>4.7350000000000003</c:v>
                </c:pt>
                <c:pt idx="48">
                  <c:v>4.74</c:v>
                </c:pt>
                <c:pt idx="49">
                  <c:v>4.7450000000000001</c:v>
                </c:pt>
                <c:pt idx="50">
                  <c:v>4.75</c:v>
                </c:pt>
                <c:pt idx="51">
                  <c:v>4.7549999999999999</c:v>
                </c:pt>
                <c:pt idx="52">
                  <c:v>4.76</c:v>
                </c:pt>
                <c:pt idx="53">
                  <c:v>4.7649999999999997</c:v>
                </c:pt>
                <c:pt idx="54">
                  <c:v>4.7699999999999996</c:v>
                </c:pt>
                <c:pt idx="55">
                  <c:v>4.7750000000000004</c:v>
                </c:pt>
                <c:pt idx="56">
                  <c:v>4.78</c:v>
                </c:pt>
                <c:pt idx="57">
                  <c:v>4.7850000000000001</c:v>
                </c:pt>
                <c:pt idx="58">
                  <c:v>4.79</c:v>
                </c:pt>
                <c:pt idx="59">
                  <c:v>4.7949999999999999</c:v>
                </c:pt>
                <c:pt idx="60">
                  <c:v>4.8</c:v>
                </c:pt>
                <c:pt idx="61">
                  <c:v>4.8049999999999997</c:v>
                </c:pt>
                <c:pt idx="62">
                  <c:v>4.8099999999999996</c:v>
                </c:pt>
                <c:pt idx="63">
                  <c:v>4.8150000000000004</c:v>
                </c:pt>
                <c:pt idx="64">
                  <c:v>4.82</c:v>
                </c:pt>
                <c:pt idx="65">
                  <c:v>4.8250000000000002</c:v>
                </c:pt>
                <c:pt idx="66">
                  <c:v>4.83</c:v>
                </c:pt>
                <c:pt idx="67">
                  <c:v>4.835</c:v>
                </c:pt>
                <c:pt idx="68">
                  <c:v>4.84</c:v>
                </c:pt>
                <c:pt idx="69">
                  <c:v>4.8449999999999998</c:v>
                </c:pt>
                <c:pt idx="70">
                  <c:v>4.8499999999999996</c:v>
                </c:pt>
                <c:pt idx="71">
                  <c:v>4.8550000000000004</c:v>
                </c:pt>
                <c:pt idx="72">
                  <c:v>4.8600000000000003</c:v>
                </c:pt>
                <c:pt idx="73">
                  <c:v>4.8650000000000002</c:v>
                </c:pt>
                <c:pt idx="74">
                  <c:v>4.87</c:v>
                </c:pt>
                <c:pt idx="75">
                  <c:v>4.875</c:v>
                </c:pt>
                <c:pt idx="76">
                  <c:v>4.88</c:v>
                </c:pt>
                <c:pt idx="77">
                  <c:v>4.8849999999999998</c:v>
                </c:pt>
                <c:pt idx="78">
                  <c:v>4.8899999999999997</c:v>
                </c:pt>
                <c:pt idx="79">
                  <c:v>4.8949999999999996</c:v>
                </c:pt>
                <c:pt idx="80">
                  <c:v>4.9000000000000004</c:v>
                </c:pt>
                <c:pt idx="81">
                  <c:v>4.9050000000000002</c:v>
                </c:pt>
                <c:pt idx="82">
                  <c:v>4.91</c:v>
                </c:pt>
                <c:pt idx="83">
                  <c:v>4.915</c:v>
                </c:pt>
                <c:pt idx="84">
                  <c:v>4.92</c:v>
                </c:pt>
                <c:pt idx="85">
                  <c:v>4.9249999999999998</c:v>
                </c:pt>
                <c:pt idx="86">
                  <c:v>4.93</c:v>
                </c:pt>
                <c:pt idx="87">
                  <c:v>4.9349999999999996</c:v>
                </c:pt>
                <c:pt idx="88">
                  <c:v>4.9400000000000004</c:v>
                </c:pt>
                <c:pt idx="89">
                  <c:v>4.9450000000000003</c:v>
                </c:pt>
                <c:pt idx="90">
                  <c:v>4.95</c:v>
                </c:pt>
                <c:pt idx="91">
                  <c:v>4.9550000000000001</c:v>
                </c:pt>
                <c:pt idx="92">
                  <c:v>4.96</c:v>
                </c:pt>
                <c:pt idx="93">
                  <c:v>4.9649999999999999</c:v>
                </c:pt>
                <c:pt idx="94">
                  <c:v>4.97</c:v>
                </c:pt>
                <c:pt idx="95">
                  <c:v>4.9749999999999996</c:v>
                </c:pt>
                <c:pt idx="96">
                  <c:v>4.9800000000000004</c:v>
                </c:pt>
                <c:pt idx="97">
                  <c:v>4.9850000000000003</c:v>
                </c:pt>
                <c:pt idx="98">
                  <c:v>4.99</c:v>
                </c:pt>
                <c:pt idx="99">
                  <c:v>4.9950000000000001</c:v>
                </c:pt>
                <c:pt idx="100">
                  <c:v>5</c:v>
                </c:pt>
                <c:pt idx="101">
                  <c:v>5.0049999999999999</c:v>
                </c:pt>
                <c:pt idx="102">
                  <c:v>5.01</c:v>
                </c:pt>
                <c:pt idx="103">
                  <c:v>5.0149999999999997</c:v>
                </c:pt>
                <c:pt idx="104">
                  <c:v>5.0199999999999996</c:v>
                </c:pt>
                <c:pt idx="105">
                  <c:v>5.0250000000000004</c:v>
                </c:pt>
                <c:pt idx="106">
                  <c:v>5.03</c:v>
                </c:pt>
                <c:pt idx="107">
                  <c:v>5.0350000000000001</c:v>
                </c:pt>
                <c:pt idx="108">
                  <c:v>5.04</c:v>
                </c:pt>
                <c:pt idx="109">
                  <c:v>5.0449999999999999</c:v>
                </c:pt>
                <c:pt idx="110">
                  <c:v>5.05</c:v>
                </c:pt>
                <c:pt idx="111">
                  <c:v>5.0549999999999997</c:v>
                </c:pt>
                <c:pt idx="112">
                  <c:v>5.0599999999999996</c:v>
                </c:pt>
                <c:pt idx="113">
                  <c:v>5.0650000000000004</c:v>
                </c:pt>
                <c:pt idx="114">
                  <c:v>5.07</c:v>
                </c:pt>
                <c:pt idx="115">
                  <c:v>5.0750000000000002</c:v>
                </c:pt>
                <c:pt idx="116">
                  <c:v>5.08</c:v>
                </c:pt>
                <c:pt idx="117">
                  <c:v>5.085</c:v>
                </c:pt>
                <c:pt idx="118">
                  <c:v>5.09</c:v>
                </c:pt>
                <c:pt idx="119">
                  <c:v>5.0949999999999998</c:v>
                </c:pt>
                <c:pt idx="120">
                  <c:v>5.0999999999999996</c:v>
                </c:pt>
                <c:pt idx="121">
                  <c:v>5.1050000000000004</c:v>
                </c:pt>
                <c:pt idx="122">
                  <c:v>5.1100000000000003</c:v>
                </c:pt>
                <c:pt idx="123">
                  <c:v>5.1150000000000002</c:v>
                </c:pt>
                <c:pt idx="124">
                  <c:v>5.12</c:v>
                </c:pt>
                <c:pt idx="125">
                  <c:v>5.125</c:v>
                </c:pt>
                <c:pt idx="126">
                  <c:v>5.13</c:v>
                </c:pt>
                <c:pt idx="127">
                  <c:v>5.1349999999999998</c:v>
                </c:pt>
                <c:pt idx="128">
                  <c:v>5.14</c:v>
                </c:pt>
                <c:pt idx="129">
                  <c:v>5.1449999999999996</c:v>
                </c:pt>
                <c:pt idx="130">
                  <c:v>5.15</c:v>
                </c:pt>
                <c:pt idx="131">
                  <c:v>5.1550000000000002</c:v>
                </c:pt>
                <c:pt idx="132">
                  <c:v>5.16</c:v>
                </c:pt>
                <c:pt idx="133">
                  <c:v>5.165</c:v>
                </c:pt>
                <c:pt idx="134">
                  <c:v>5.17</c:v>
                </c:pt>
                <c:pt idx="135">
                  <c:v>5.1749999999999998</c:v>
                </c:pt>
                <c:pt idx="136">
                  <c:v>5.18</c:v>
                </c:pt>
                <c:pt idx="137">
                  <c:v>5.1849999999999996</c:v>
                </c:pt>
                <c:pt idx="138">
                  <c:v>5.19</c:v>
                </c:pt>
                <c:pt idx="139">
                  <c:v>5.1950000000000003</c:v>
                </c:pt>
                <c:pt idx="140">
                  <c:v>5.2</c:v>
                </c:pt>
                <c:pt idx="141">
                  <c:v>5.2050000000000001</c:v>
                </c:pt>
                <c:pt idx="142">
                  <c:v>5.21</c:v>
                </c:pt>
                <c:pt idx="143">
                  <c:v>5.2149999999999999</c:v>
                </c:pt>
                <c:pt idx="144">
                  <c:v>5.22</c:v>
                </c:pt>
                <c:pt idx="145">
                  <c:v>5.2249999999999996</c:v>
                </c:pt>
                <c:pt idx="146">
                  <c:v>5.23</c:v>
                </c:pt>
                <c:pt idx="147">
                  <c:v>5.2350000000000003</c:v>
                </c:pt>
                <c:pt idx="148">
                  <c:v>5.24</c:v>
                </c:pt>
                <c:pt idx="149">
                  <c:v>5.2450000000000001</c:v>
                </c:pt>
                <c:pt idx="150">
                  <c:v>5.25</c:v>
                </c:pt>
                <c:pt idx="151">
                  <c:v>5.2549999999999999</c:v>
                </c:pt>
                <c:pt idx="152">
                  <c:v>5.26</c:v>
                </c:pt>
                <c:pt idx="153">
                  <c:v>5.2649999999999997</c:v>
                </c:pt>
                <c:pt idx="154">
                  <c:v>5.27</c:v>
                </c:pt>
                <c:pt idx="155">
                  <c:v>5.2750000000000004</c:v>
                </c:pt>
                <c:pt idx="156">
                  <c:v>5.28</c:v>
                </c:pt>
                <c:pt idx="157">
                  <c:v>5.2850000000000001</c:v>
                </c:pt>
                <c:pt idx="158">
                  <c:v>5.29</c:v>
                </c:pt>
                <c:pt idx="159">
                  <c:v>5.2949999999999999</c:v>
                </c:pt>
                <c:pt idx="160">
                  <c:v>5.3</c:v>
                </c:pt>
                <c:pt idx="161">
                  <c:v>5.3049999999999997</c:v>
                </c:pt>
                <c:pt idx="162">
                  <c:v>5.31</c:v>
                </c:pt>
                <c:pt idx="163">
                  <c:v>5.3150000000000004</c:v>
                </c:pt>
                <c:pt idx="164">
                  <c:v>5.32</c:v>
                </c:pt>
                <c:pt idx="165">
                  <c:v>5.3250000000000002</c:v>
                </c:pt>
                <c:pt idx="166">
                  <c:v>5.33</c:v>
                </c:pt>
                <c:pt idx="167">
                  <c:v>5.335</c:v>
                </c:pt>
                <c:pt idx="168">
                  <c:v>5.34</c:v>
                </c:pt>
                <c:pt idx="169">
                  <c:v>5.3449999999999998</c:v>
                </c:pt>
                <c:pt idx="170">
                  <c:v>5.35</c:v>
                </c:pt>
                <c:pt idx="171">
                  <c:v>5.3550000000000004</c:v>
                </c:pt>
                <c:pt idx="172">
                  <c:v>5.36</c:v>
                </c:pt>
                <c:pt idx="173">
                  <c:v>5.3650000000000002</c:v>
                </c:pt>
                <c:pt idx="174">
                  <c:v>5.37</c:v>
                </c:pt>
                <c:pt idx="175">
                  <c:v>5.375</c:v>
                </c:pt>
                <c:pt idx="176">
                  <c:v>5.38</c:v>
                </c:pt>
                <c:pt idx="177">
                  <c:v>5.3849999999999998</c:v>
                </c:pt>
                <c:pt idx="178">
                  <c:v>5.39</c:v>
                </c:pt>
                <c:pt idx="179">
                  <c:v>5.3949999999999996</c:v>
                </c:pt>
                <c:pt idx="180">
                  <c:v>5.4</c:v>
                </c:pt>
                <c:pt idx="181">
                  <c:v>5.4050000000000002</c:v>
                </c:pt>
                <c:pt idx="182">
                  <c:v>5.41</c:v>
                </c:pt>
                <c:pt idx="183">
                  <c:v>5.415</c:v>
                </c:pt>
                <c:pt idx="184">
                  <c:v>5.42</c:v>
                </c:pt>
                <c:pt idx="185">
                  <c:v>5.4249999999999998</c:v>
                </c:pt>
                <c:pt idx="186">
                  <c:v>5.43</c:v>
                </c:pt>
                <c:pt idx="187">
                  <c:v>5.4349999999999996</c:v>
                </c:pt>
                <c:pt idx="188">
                  <c:v>5.44</c:v>
                </c:pt>
                <c:pt idx="189">
                  <c:v>5.4450000000000003</c:v>
                </c:pt>
                <c:pt idx="190">
                  <c:v>5.45</c:v>
                </c:pt>
                <c:pt idx="191">
                  <c:v>5.4550000000000001</c:v>
                </c:pt>
                <c:pt idx="192">
                  <c:v>5.46</c:v>
                </c:pt>
                <c:pt idx="193">
                  <c:v>5.4649999999999999</c:v>
                </c:pt>
                <c:pt idx="194">
                  <c:v>5.47</c:v>
                </c:pt>
                <c:pt idx="195">
                  <c:v>5.4749999999999996</c:v>
                </c:pt>
                <c:pt idx="196">
                  <c:v>5.48</c:v>
                </c:pt>
                <c:pt idx="197">
                  <c:v>5.4850000000000003</c:v>
                </c:pt>
                <c:pt idx="198">
                  <c:v>5.49</c:v>
                </c:pt>
                <c:pt idx="199">
                  <c:v>5.4950000000000001</c:v>
                </c:pt>
                <c:pt idx="200">
                  <c:v>5.5</c:v>
                </c:pt>
                <c:pt idx="201">
                  <c:v>5.5049999999999999</c:v>
                </c:pt>
                <c:pt idx="202">
                  <c:v>5.51</c:v>
                </c:pt>
                <c:pt idx="203">
                  <c:v>5.5149999999999997</c:v>
                </c:pt>
                <c:pt idx="204">
                  <c:v>5.52</c:v>
                </c:pt>
                <c:pt idx="205">
                  <c:v>5.5250000000000004</c:v>
                </c:pt>
                <c:pt idx="206">
                  <c:v>5.53</c:v>
                </c:pt>
                <c:pt idx="207">
                  <c:v>5.5350000000000001</c:v>
                </c:pt>
                <c:pt idx="208">
                  <c:v>5.54</c:v>
                </c:pt>
                <c:pt idx="209">
                  <c:v>5.5449999999999999</c:v>
                </c:pt>
                <c:pt idx="210">
                  <c:v>5.55</c:v>
                </c:pt>
                <c:pt idx="211">
                  <c:v>5.5549999999999997</c:v>
                </c:pt>
                <c:pt idx="212">
                  <c:v>5.56</c:v>
                </c:pt>
                <c:pt idx="213">
                  <c:v>5.5650000000000004</c:v>
                </c:pt>
                <c:pt idx="214">
                  <c:v>5.57</c:v>
                </c:pt>
                <c:pt idx="215">
                  <c:v>5.5750000000000002</c:v>
                </c:pt>
                <c:pt idx="216">
                  <c:v>5.58</c:v>
                </c:pt>
                <c:pt idx="217">
                  <c:v>5.585</c:v>
                </c:pt>
                <c:pt idx="218">
                  <c:v>5.59</c:v>
                </c:pt>
                <c:pt idx="219">
                  <c:v>5.5949999999999998</c:v>
                </c:pt>
                <c:pt idx="220">
                  <c:v>5.6</c:v>
                </c:pt>
                <c:pt idx="221">
                  <c:v>5.6050000000000004</c:v>
                </c:pt>
                <c:pt idx="222">
                  <c:v>5.61</c:v>
                </c:pt>
                <c:pt idx="223">
                  <c:v>5.6150000000000002</c:v>
                </c:pt>
                <c:pt idx="224">
                  <c:v>5.62</c:v>
                </c:pt>
                <c:pt idx="225">
                  <c:v>5.625</c:v>
                </c:pt>
                <c:pt idx="226">
                  <c:v>5.63</c:v>
                </c:pt>
                <c:pt idx="227">
                  <c:v>5.6349999999999998</c:v>
                </c:pt>
                <c:pt idx="228">
                  <c:v>5.64</c:v>
                </c:pt>
                <c:pt idx="229">
                  <c:v>5.6449999999999996</c:v>
                </c:pt>
                <c:pt idx="230">
                  <c:v>5.65</c:v>
                </c:pt>
                <c:pt idx="231">
                  <c:v>5.6550000000000002</c:v>
                </c:pt>
                <c:pt idx="232">
                  <c:v>5.66</c:v>
                </c:pt>
                <c:pt idx="233">
                  <c:v>5.665</c:v>
                </c:pt>
                <c:pt idx="234">
                  <c:v>5.67</c:v>
                </c:pt>
                <c:pt idx="235">
                  <c:v>5.6749999999999998</c:v>
                </c:pt>
                <c:pt idx="236">
                  <c:v>5.68</c:v>
                </c:pt>
                <c:pt idx="237">
                  <c:v>5.6849999999999996</c:v>
                </c:pt>
                <c:pt idx="238">
                  <c:v>5.69</c:v>
                </c:pt>
                <c:pt idx="239">
                  <c:v>5.6950000000000003</c:v>
                </c:pt>
                <c:pt idx="240">
                  <c:v>5.7</c:v>
                </c:pt>
                <c:pt idx="241">
                  <c:v>5.7050000000000001</c:v>
                </c:pt>
                <c:pt idx="242">
                  <c:v>5.71</c:v>
                </c:pt>
                <c:pt idx="243">
                  <c:v>5.7149999999999999</c:v>
                </c:pt>
                <c:pt idx="244">
                  <c:v>5.72</c:v>
                </c:pt>
                <c:pt idx="245">
                  <c:v>5.7249999999999996</c:v>
                </c:pt>
                <c:pt idx="246">
                  <c:v>5.73</c:v>
                </c:pt>
                <c:pt idx="247">
                  <c:v>5.7350000000000003</c:v>
                </c:pt>
                <c:pt idx="248">
                  <c:v>5.74</c:v>
                </c:pt>
                <c:pt idx="249">
                  <c:v>5.7450000000000001</c:v>
                </c:pt>
                <c:pt idx="250">
                  <c:v>5.75</c:v>
                </c:pt>
                <c:pt idx="251">
                  <c:v>5.7549999999999999</c:v>
                </c:pt>
                <c:pt idx="252">
                  <c:v>5.76</c:v>
                </c:pt>
                <c:pt idx="253">
                  <c:v>5.7649999999999997</c:v>
                </c:pt>
                <c:pt idx="254">
                  <c:v>5.77</c:v>
                </c:pt>
                <c:pt idx="255">
                  <c:v>5.7750000000000004</c:v>
                </c:pt>
                <c:pt idx="256">
                  <c:v>5.78</c:v>
                </c:pt>
                <c:pt idx="257">
                  <c:v>5.7850000000000001</c:v>
                </c:pt>
                <c:pt idx="258">
                  <c:v>5.79</c:v>
                </c:pt>
                <c:pt idx="259">
                  <c:v>5.7949999999999999</c:v>
                </c:pt>
                <c:pt idx="260">
                  <c:v>5.8</c:v>
                </c:pt>
                <c:pt idx="261">
                  <c:v>5.8049999999999997</c:v>
                </c:pt>
                <c:pt idx="262">
                  <c:v>5.81</c:v>
                </c:pt>
                <c:pt idx="263">
                  <c:v>5.8150000000000004</c:v>
                </c:pt>
                <c:pt idx="264">
                  <c:v>5.82</c:v>
                </c:pt>
                <c:pt idx="265">
                  <c:v>5.8250000000000002</c:v>
                </c:pt>
                <c:pt idx="266">
                  <c:v>5.83</c:v>
                </c:pt>
                <c:pt idx="267">
                  <c:v>5.835</c:v>
                </c:pt>
                <c:pt idx="268">
                  <c:v>5.84</c:v>
                </c:pt>
                <c:pt idx="269">
                  <c:v>5.8449999999999998</c:v>
                </c:pt>
                <c:pt idx="270">
                  <c:v>5.85</c:v>
                </c:pt>
                <c:pt idx="271">
                  <c:v>5.8550000000000004</c:v>
                </c:pt>
                <c:pt idx="272">
                  <c:v>5.86</c:v>
                </c:pt>
                <c:pt idx="273">
                  <c:v>5.8650000000000002</c:v>
                </c:pt>
                <c:pt idx="274">
                  <c:v>5.87</c:v>
                </c:pt>
                <c:pt idx="275">
                  <c:v>5.875</c:v>
                </c:pt>
                <c:pt idx="276">
                  <c:v>5.88</c:v>
                </c:pt>
                <c:pt idx="277">
                  <c:v>5.8849999999999998</c:v>
                </c:pt>
                <c:pt idx="278">
                  <c:v>5.89</c:v>
                </c:pt>
                <c:pt idx="279">
                  <c:v>5.8949999999999996</c:v>
                </c:pt>
                <c:pt idx="280">
                  <c:v>5.9</c:v>
                </c:pt>
                <c:pt idx="281">
                  <c:v>5.9050000000000002</c:v>
                </c:pt>
                <c:pt idx="282">
                  <c:v>5.91</c:v>
                </c:pt>
                <c:pt idx="283">
                  <c:v>5.915</c:v>
                </c:pt>
                <c:pt idx="284">
                  <c:v>5.92</c:v>
                </c:pt>
                <c:pt idx="285">
                  <c:v>5.9249999999999998</c:v>
                </c:pt>
                <c:pt idx="286">
                  <c:v>5.93</c:v>
                </c:pt>
                <c:pt idx="287">
                  <c:v>5.9349999999999996</c:v>
                </c:pt>
                <c:pt idx="288">
                  <c:v>5.94</c:v>
                </c:pt>
                <c:pt idx="289">
                  <c:v>5.9450000000000003</c:v>
                </c:pt>
                <c:pt idx="290">
                  <c:v>5.95</c:v>
                </c:pt>
                <c:pt idx="291">
                  <c:v>5.9550000000000001</c:v>
                </c:pt>
                <c:pt idx="292">
                  <c:v>5.96</c:v>
                </c:pt>
                <c:pt idx="293">
                  <c:v>5.9649999999999999</c:v>
                </c:pt>
                <c:pt idx="294">
                  <c:v>5.97</c:v>
                </c:pt>
                <c:pt idx="295">
                  <c:v>5.9749999999999996</c:v>
                </c:pt>
                <c:pt idx="296">
                  <c:v>5.98</c:v>
                </c:pt>
                <c:pt idx="297">
                  <c:v>5.9850000000000003</c:v>
                </c:pt>
                <c:pt idx="298">
                  <c:v>5.99</c:v>
                </c:pt>
                <c:pt idx="299">
                  <c:v>5.9950000000000001</c:v>
                </c:pt>
                <c:pt idx="300">
                  <c:v>6</c:v>
                </c:pt>
                <c:pt idx="301">
                  <c:v>6.0049999999999999</c:v>
                </c:pt>
                <c:pt idx="302">
                  <c:v>6.01</c:v>
                </c:pt>
                <c:pt idx="303">
                  <c:v>6.0149999999999997</c:v>
                </c:pt>
                <c:pt idx="304">
                  <c:v>6.02</c:v>
                </c:pt>
                <c:pt idx="305">
                  <c:v>6.0250000000000004</c:v>
                </c:pt>
                <c:pt idx="306">
                  <c:v>6.03</c:v>
                </c:pt>
                <c:pt idx="307">
                  <c:v>6.0350000000000001</c:v>
                </c:pt>
                <c:pt idx="308">
                  <c:v>6.04</c:v>
                </c:pt>
                <c:pt idx="309">
                  <c:v>6.0449999999999999</c:v>
                </c:pt>
                <c:pt idx="310">
                  <c:v>6.05</c:v>
                </c:pt>
                <c:pt idx="311">
                  <c:v>6.0549999999999997</c:v>
                </c:pt>
                <c:pt idx="312">
                  <c:v>6.06</c:v>
                </c:pt>
                <c:pt idx="313">
                  <c:v>6.0650000000000004</c:v>
                </c:pt>
                <c:pt idx="314">
                  <c:v>6.07</c:v>
                </c:pt>
                <c:pt idx="315">
                  <c:v>6.0750000000000002</c:v>
                </c:pt>
                <c:pt idx="316">
                  <c:v>6.08</c:v>
                </c:pt>
                <c:pt idx="317">
                  <c:v>6.085</c:v>
                </c:pt>
                <c:pt idx="318">
                  <c:v>6.09</c:v>
                </c:pt>
                <c:pt idx="319">
                  <c:v>6.0949999999999998</c:v>
                </c:pt>
                <c:pt idx="320">
                  <c:v>6.1</c:v>
                </c:pt>
                <c:pt idx="321">
                  <c:v>6.1050000000000004</c:v>
                </c:pt>
                <c:pt idx="322">
                  <c:v>6.11</c:v>
                </c:pt>
                <c:pt idx="323">
                  <c:v>6.1150000000000002</c:v>
                </c:pt>
                <c:pt idx="324">
                  <c:v>6.12</c:v>
                </c:pt>
                <c:pt idx="325">
                  <c:v>6.125</c:v>
                </c:pt>
                <c:pt idx="326">
                  <c:v>6.13</c:v>
                </c:pt>
                <c:pt idx="327">
                  <c:v>6.1349999999999998</c:v>
                </c:pt>
                <c:pt idx="328">
                  <c:v>6.14</c:v>
                </c:pt>
                <c:pt idx="329">
                  <c:v>6.1449999999999996</c:v>
                </c:pt>
                <c:pt idx="330">
                  <c:v>6.15</c:v>
                </c:pt>
                <c:pt idx="331">
                  <c:v>6.1550000000000002</c:v>
                </c:pt>
                <c:pt idx="332">
                  <c:v>6.16</c:v>
                </c:pt>
                <c:pt idx="333">
                  <c:v>6.165</c:v>
                </c:pt>
                <c:pt idx="334">
                  <c:v>6.17</c:v>
                </c:pt>
                <c:pt idx="335">
                  <c:v>6.1749999999999998</c:v>
                </c:pt>
                <c:pt idx="336">
                  <c:v>6.18</c:v>
                </c:pt>
                <c:pt idx="337">
                  <c:v>6.1849999999999996</c:v>
                </c:pt>
                <c:pt idx="338">
                  <c:v>6.19</c:v>
                </c:pt>
                <c:pt idx="339">
                  <c:v>6.1950000000000003</c:v>
                </c:pt>
                <c:pt idx="340">
                  <c:v>6.2</c:v>
                </c:pt>
                <c:pt idx="341">
                  <c:v>6.2050000000000001</c:v>
                </c:pt>
                <c:pt idx="342">
                  <c:v>6.21</c:v>
                </c:pt>
                <c:pt idx="343">
                  <c:v>6.2149999999999999</c:v>
                </c:pt>
                <c:pt idx="344">
                  <c:v>6.22</c:v>
                </c:pt>
                <c:pt idx="345">
                  <c:v>6.2249999999999996</c:v>
                </c:pt>
                <c:pt idx="346">
                  <c:v>6.23</c:v>
                </c:pt>
                <c:pt idx="347">
                  <c:v>6.2350000000000003</c:v>
                </c:pt>
                <c:pt idx="348">
                  <c:v>6.24</c:v>
                </c:pt>
                <c:pt idx="349">
                  <c:v>6.2450000000000001</c:v>
                </c:pt>
                <c:pt idx="350">
                  <c:v>6.25</c:v>
                </c:pt>
                <c:pt idx="351">
                  <c:v>6.2549999999999999</c:v>
                </c:pt>
                <c:pt idx="352">
                  <c:v>6.26</c:v>
                </c:pt>
                <c:pt idx="353">
                  <c:v>6.2649999999999997</c:v>
                </c:pt>
                <c:pt idx="354">
                  <c:v>6.27</c:v>
                </c:pt>
                <c:pt idx="355">
                  <c:v>6.2750000000000004</c:v>
                </c:pt>
                <c:pt idx="356">
                  <c:v>6.28</c:v>
                </c:pt>
                <c:pt idx="357">
                  <c:v>6.2850000000000001</c:v>
                </c:pt>
                <c:pt idx="358">
                  <c:v>6.29</c:v>
                </c:pt>
                <c:pt idx="359">
                  <c:v>6.2949999999999999</c:v>
                </c:pt>
                <c:pt idx="360">
                  <c:v>6.3</c:v>
                </c:pt>
                <c:pt idx="361">
                  <c:v>6.3049999999999997</c:v>
                </c:pt>
                <c:pt idx="362">
                  <c:v>6.31</c:v>
                </c:pt>
                <c:pt idx="363">
                  <c:v>6.3150000000000004</c:v>
                </c:pt>
                <c:pt idx="364">
                  <c:v>6.32</c:v>
                </c:pt>
                <c:pt idx="365">
                  <c:v>6.3250000000000002</c:v>
                </c:pt>
                <c:pt idx="366">
                  <c:v>6.33</c:v>
                </c:pt>
                <c:pt idx="367">
                  <c:v>6.335</c:v>
                </c:pt>
                <c:pt idx="368">
                  <c:v>6.34</c:v>
                </c:pt>
                <c:pt idx="369">
                  <c:v>6.3449999999999998</c:v>
                </c:pt>
                <c:pt idx="370">
                  <c:v>6.35</c:v>
                </c:pt>
                <c:pt idx="371">
                  <c:v>6.3550000000000004</c:v>
                </c:pt>
                <c:pt idx="372">
                  <c:v>6.36</c:v>
                </c:pt>
                <c:pt idx="373">
                  <c:v>6.3650000000000002</c:v>
                </c:pt>
                <c:pt idx="374">
                  <c:v>6.37</c:v>
                </c:pt>
                <c:pt idx="375">
                  <c:v>6.375</c:v>
                </c:pt>
                <c:pt idx="376">
                  <c:v>6.38</c:v>
                </c:pt>
                <c:pt idx="377">
                  <c:v>6.3849999999999998</c:v>
                </c:pt>
                <c:pt idx="378">
                  <c:v>6.39</c:v>
                </c:pt>
                <c:pt idx="379">
                  <c:v>6.3949999999999996</c:v>
                </c:pt>
                <c:pt idx="380">
                  <c:v>6.4</c:v>
                </c:pt>
                <c:pt idx="381">
                  <c:v>6.4050000000000002</c:v>
                </c:pt>
                <c:pt idx="382">
                  <c:v>6.41</c:v>
                </c:pt>
                <c:pt idx="383">
                  <c:v>6.415</c:v>
                </c:pt>
                <c:pt idx="384">
                  <c:v>6.42</c:v>
                </c:pt>
                <c:pt idx="385">
                  <c:v>6.4249999999999998</c:v>
                </c:pt>
                <c:pt idx="386">
                  <c:v>6.43</c:v>
                </c:pt>
                <c:pt idx="387">
                  <c:v>6.4349999999999996</c:v>
                </c:pt>
                <c:pt idx="388">
                  <c:v>6.44</c:v>
                </c:pt>
                <c:pt idx="389">
                  <c:v>6.4450000000000003</c:v>
                </c:pt>
                <c:pt idx="390">
                  <c:v>6.45</c:v>
                </c:pt>
                <c:pt idx="391">
                  <c:v>6.4550000000000001</c:v>
                </c:pt>
                <c:pt idx="392">
                  <c:v>6.46</c:v>
                </c:pt>
                <c:pt idx="393">
                  <c:v>6.4649999999999999</c:v>
                </c:pt>
                <c:pt idx="394">
                  <c:v>6.47</c:v>
                </c:pt>
                <c:pt idx="395">
                  <c:v>6.4749999999999996</c:v>
                </c:pt>
                <c:pt idx="396">
                  <c:v>6.48</c:v>
                </c:pt>
                <c:pt idx="397">
                  <c:v>6.4850000000000003</c:v>
                </c:pt>
                <c:pt idx="398">
                  <c:v>6.49</c:v>
                </c:pt>
                <c:pt idx="399">
                  <c:v>6.4950000000000001</c:v>
                </c:pt>
                <c:pt idx="400">
                  <c:v>6.5</c:v>
                </c:pt>
              </c:numCache>
            </c:numRef>
          </c:cat>
          <c:val>
            <c:numRef>
              <c:f>'UNITC20 +22C'!$N$17:$N$417</c:f>
              <c:numCache>
                <c:formatCode>0.00</c:formatCode>
                <c:ptCount val="401"/>
                <c:pt idx="0">
                  <c:v>-9.0379666246418306</c:v>
                </c:pt>
                <c:pt idx="1">
                  <c:v>-9.1257341629672837</c:v>
                </c:pt>
                <c:pt idx="2">
                  <c:v>-9.2105609054054725</c:v>
                </c:pt>
                <c:pt idx="3">
                  <c:v>-9.291138065072154</c:v>
                </c:pt>
                <c:pt idx="4">
                  <c:v>-9.3797374157762814</c:v>
                </c:pt>
                <c:pt idx="5">
                  <c:v>-9.4631438849469234</c:v>
                </c:pt>
                <c:pt idx="6">
                  <c:v>-9.5435582426077339</c:v>
                </c:pt>
                <c:pt idx="7">
                  <c:v>-9.6224623063031736</c:v>
                </c:pt>
                <c:pt idx="8">
                  <c:v>-9.6998634767871152</c:v>
                </c:pt>
                <c:pt idx="9">
                  <c:v>-9.7778660746147192</c:v>
                </c:pt>
                <c:pt idx="10">
                  <c:v>-9.8493427380019742</c:v>
                </c:pt>
                <c:pt idx="11">
                  <c:v>-9.9109826636576699</c:v>
                </c:pt>
                <c:pt idx="12">
                  <c:v>-9.9857303252887579</c:v>
                </c:pt>
                <c:pt idx="13">
                  <c:v>-10.052914510537869</c:v>
                </c:pt>
                <c:pt idx="14">
                  <c:v>-10.115873391144607</c:v>
                </c:pt>
                <c:pt idx="15">
                  <c:v>-10.182034147156909</c:v>
                </c:pt>
                <c:pt idx="16">
                  <c:v>-10.242589452783095</c:v>
                </c:pt>
                <c:pt idx="17">
                  <c:v>-10.308452852237115</c:v>
                </c:pt>
                <c:pt idx="18">
                  <c:v>-10.370270858658248</c:v>
                </c:pt>
                <c:pt idx="19">
                  <c:v>-10.437577835360791</c:v>
                </c:pt>
                <c:pt idx="20">
                  <c:v>-10.503443225686853</c:v>
                </c:pt>
                <c:pt idx="21">
                  <c:v>-10.581000682449911</c:v>
                </c:pt>
                <c:pt idx="22">
                  <c:v>-10.657063442303055</c:v>
                </c:pt>
                <c:pt idx="23">
                  <c:v>-10.737710267139246</c:v>
                </c:pt>
                <c:pt idx="24">
                  <c:v>-10.819174178161823</c:v>
                </c:pt>
                <c:pt idx="25">
                  <c:v>-10.91906230813542</c:v>
                </c:pt>
                <c:pt idx="26">
                  <c:v>-11.011224427693634</c:v>
                </c:pt>
                <c:pt idx="27">
                  <c:v>-11.106538631250675</c:v>
                </c:pt>
                <c:pt idx="28">
                  <c:v>-11.208102061111198</c:v>
                </c:pt>
                <c:pt idx="29">
                  <c:v>-11.305470981908766</c:v>
                </c:pt>
                <c:pt idx="30">
                  <c:v>-11.411299999921535</c:v>
                </c:pt>
                <c:pt idx="31">
                  <c:v>-11.519640943768712</c:v>
                </c:pt>
                <c:pt idx="32">
                  <c:v>-11.625141602092475</c:v>
                </c:pt>
                <c:pt idx="33">
                  <c:v>-11.741526466907978</c:v>
                </c:pt>
                <c:pt idx="34">
                  <c:v>-11.843580850583082</c:v>
                </c:pt>
                <c:pt idx="35">
                  <c:v>-11.95212261278761</c:v>
                </c:pt>
                <c:pt idx="36">
                  <c:v>-12.058468199900183</c:v>
                </c:pt>
                <c:pt idx="37">
                  <c:v>-12.169059027055969</c:v>
                </c:pt>
                <c:pt idx="38">
                  <c:v>-12.285085840076475</c:v>
                </c:pt>
                <c:pt idx="39">
                  <c:v>-12.394614591304148</c:v>
                </c:pt>
                <c:pt idx="40">
                  <c:v>-12.506338626807555</c:v>
                </c:pt>
                <c:pt idx="41">
                  <c:v>-12.612412524817051</c:v>
                </c:pt>
                <c:pt idx="42">
                  <c:v>-12.710252865980092</c:v>
                </c:pt>
                <c:pt idx="43">
                  <c:v>-12.816031159001824</c:v>
                </c:pt>
                <c:pt idx="44">
                  <c:v>-12.925755516517059</c:v>
                </c:pt>
                <c:pt idx="45">
                  <c:v>-13.025495907336133</c:v>
                </c:pt>
                <c:pt idx="46">
                  <c:v>-13.124357533242421</c:v>
                </c:pt>
                <c:pt idx="47">
                  <c:v>-13.232362396304559</c:v>
                </c:pt>
                <c:pt idx="48">
                  <c:v>-13.337634497498392</c:v>
                </c:pt>
                <c:pt idx="49">
                  <c:v>-13.439491245964243</c:v>
                </c:pt>
                <c:pt idx="50">
                  <c:v>-13.547598247397314</c:v>
                </c:pt>
                <c:pt idx="51">
                  <c:v>-13.660700024784481</c:v>
                </c:pt>
                <c:pt idx="52">
                  <c:v>-13.763633125945642</c:v>
                </c:pt>
                <c:pt idx="53">
                  <c:v>-13.881014957788549</c:v>
                </c:pt>
                <c:pt idx="54">
                  <c:v>-13.999310101328186</c:v>
                </c:pt>
                <c:pt idx="55">
                  <c:v>-14.12146060935946</c:v>
                </c:pt>
                <c:pt idx="56">
                  <c:v>-14.246292098693873</c:v>
                </c:pt>
                <c:pt idx="57">
                  <c:v>-14.380824846245044</c:v>
                </c:pt>
                <c:pt idx="58">
                  <c:v>-14.51133384247253</c:v>
                </c:pt>
                <c:pt idx="59">
                  <c:v>-14.645969947079358</c:v>
                </c:pt>
                <c:pt idx="60">
                  <c:v>-14.782163304911656</c:v>
                </c:pt>
                <c:pt idx="61">
                  <c:v>-14.923270415662639</c:v>
                </c:pt>
                <c:pt idx="62">
                  <c:v>-15.064533490687385</c:v>
                </c:pt>
                <c:pt idx="63">
                  <c:v>-15.209832182986871</c:v>
                </c:pt>
                <c:pt idx="64">
                  <c:v>-15.356369707843257</c:v>
                </c:pt>
                <c:pt idx="65">
                  <c:v>-15.497622515121209</c:v>
                </c:pt>
                <c:pt idx="66">
                  <c:v>-15.643238423934561</c:v>
                </c:pt>
                <c:pt idx="67">
                  <c:v>-15.793171505787988</c:v>
                </c:pt>
                <c:pt idx="68">
                  <c:v>-15.936254310948858</c:v>
                </c:pt>
                <c:pt idx="69">
                  <c:v>-16.079057016536179</c:v>
                </c:pt>
                <c:pt idx="70">
                  <c:v>-16.222977619114594</c:v>
                </c:pt>
                <c:pt idx="71">
                  <c:v>-16.366958877272946</c:v>
                </c:pt>
                <c:pt idx="72">
                  <c:v>-16.499562627471519</c:v>
                </c:pt>
                <c:pt idx="73">
                  <c:v>-16.624975222325201</c:v>
                </c:pt>
                <c:pt idx="74">
                  <c:v>-16.73981249720066</c:v>
                </c:pt>
                <c:pt idx="75">
                  <c:v>-16.851996838541762</c:v>
                </c:pt>
                <c:pt idx="76">
                  <c:v>-16.956712614849714</c:v>
                </c:pt>
                <c:pt idx="77">
                  <c:v>-17.049139657855395</c:v>
                </c:pt>
                <c:pt idx="78">
                  <c:v>-17.141292595683069</c:v>
                </c:pt>
                <c:pt idx="79">
                  <c:v>-17.224726201062413</c:v>
                </c:pt>
                <c:pt idx="80">
                  <c:v>-17.306189444123582</c:v>
                </c:pt>
                <c:pt idx="81">
                  <c:v>-17.373802047739119</c:v>
                </c:pt>
                <c:pt idx="82">
                  <c:v>-17.439988751899797</c:v>
                </c:pt>
                <c:pt idx="83">
                  <c:v>-17.516139359732495</c:v>
                </c:pt>
                <c:pt idx="84">
                  <c:v>-17.578128874824039</c:v>
                </c:pt>
                <c:pt idx="85">
                  <c:v>-17.653470850053864</c:v>
                </c:pt>
                <c:pt idx="86">
                  <c:v>-17.714325216787799</c:v>
                </c:pt>
                <c:pt idx="87">
                  <c:v>-17.801326004954035</c:v>
                </c:pt>
                <c:pt idx="88">
                  <c:v>-17.884322172625208</c:v>
                </c:pt>
                <c:pt idx="89">
                  <c:v>-17.967578756703869</c:v>
                </c:pt>
                <c:pt idx="90">
                  <c:v>-18.051156667567987</c:v>
                </c:pt>
                <c:pt idx="91">
                  <c:v>-18.13460759098378</c:v>
                </c:pt>
                <c:pt idx="92">
                  <c:v>-18.23245659133952</c:v>
                </c:pt>
                <c:pt idx="93">
                  <c:v>-18.315947520286862</c:v>
                </c:pt>
                <c:pt idx="94">
                  <c:v>-18.408160665291334</c:v>
                </c:pt>
                <c:pt idx="95">
                  <c:v>-18.493400421436807</c:v>
                </c:pt>
                <c:pt idx="96">
                  <c:v>-18.5833697638597</c:v>
                </c:pt>
                <c:pt idx="97">
                  <c:v>-18.675928797996036</c:v>
                </c:pt>
                <c:pt idx="98">
                  <c:v>-18.760062184383223</c:v>
                </c:pt>
                <c:pt idx="99">
                  <c:v>-18.853830372217459</c:v>
                </c:pt>
                <c:pt idx="100">
                  <c:v>-18.951193386101842</c:v>
                </c:pt>
                <c:pt idx="101">
                  <c:v>-19.036276745466743</c:v>
                </c:pt>
                <c:pt idx="102">
                  <c:v>-19.128842347075057</c:v>
                </c:pt>
                <c:pt idx="103">
                  <c:v>-19.223641727585342</c:v>
                </c:pt>
                <c:pt idx="104">
                  <c:v>-19.316478367013676</c:v>
                </c:pt>
                <c:pt idx="105">
                  <c:v>-19.407082024263836</c:v>
                </c:pt>
                <c:pt idx="106">
                  <c:v>-19.496596229901112</c:v>
                </c:pt>
                <c:pt idx="107">
                  <c:v>-19.59535812042488</c:v>
                </c:pt>
                <c:pt idx="108">
                  <c:v>-19.6897502763082</c:v>
                </c:pt>
                <c:pt idx="109">
                  <c:v>-19.779021301238014</c:v>
                </c:pt>
                <c:pt idx="110">
                  <c:v>-19.872943771783888</c:v>
                </c:pt>
                <c:pt idx="111">
                  <c:v>-19.96276361127256</c:v>
                </c:pt>
                <c:pt idx="112">
                  <c:v>-20.050551033665023</c:v>
                </c:pt>
                <c:pt idx="113">
                  <c:v>-20.160082661570318</c:v>
                </c:pt>
                <c:pt idx="114">
                  <c:v>-20.256086832124378</c:v>
                </c:pt>
                <c:pt idx="115">
                  <c:v>-20.356830344087349</c:v>
                </c:pt>
                <c:pt idx="116">
                  <c:v>-20.447578920620394</c:v>
                </c:pt>
                <c:pt idx="117">
                  <c:v>-20.543619497466217</c:v>
                </c:pt>
                <c:pt idx="118">
                  <c:v>-20.630667923392288</c:v>
                </c:pt>
                <c:pt idx="119">
                  <c:v>-20.726452971240953</c:v>
                </c:pt>
                <c:pt idx="120">
                  <c:v>-20.813330709873817</c:v>
                </c:pt>
                <c:pt idx="121">
                  <c:v>-20.90723478254608</c:v>
                </c:pt>
                <c:pt idx="122">
                  <c:v>-20.997522386290317</c:v>
                </c:pt>
                <c:pt idx="123">
                  <c:v>-21.086688042660885</c:v>
                </c:pt>
                <c:pt idx="124">
                  <c:v>-21.186856807726826</c:v>
                </c:pt>
                <c:pt idx="125">
                  <c:v>-21.275558919928269</c:v>
                </c:pt>
                <c:pt idx="126">
                  <c:v>-21.369178797635328</c:v>
                </c:pt>
                <c:pt idx="127">
                  <c:v>-21.472277376796466</c:v>
                </c:pt>
                <c:pt idx="128">
                  <c:v>-21.562024284403513</c:v>
                </c:pt>
                <c:pt idx="129">
                  <c:v>-21.661895553077212</c:v>
                </c:pt>
                <c:pt idx="130">
                  <c:v>-21.75842451613822</c:v>
                </c:pt>
                <c:pt idx="131">
                  <c:v>-21.852945673793009</c:v>
                </c:pt>
                <c:pt idx="132">
                  <c:v>-21.936271121172339</c:v>
                </c:pt>
                <c:pt idx="133">
                  <c:v>-22.040089289465822</c:v>
                </c:pt>
                <c:pt idx="134">
                  <c:v>-22.132829850673318</c:v>
                </c:pt>
                <c:pt idx="135">
                  <c:v>-22.224837397493168</c:v>
                </c:pt>
                <c:pt idx="136">
                  <c:v>-22.324055819741666</c:v>
                </c:pt>
                <c:pt idx="137">
                  <c:v>-22.42197070344033</c:v>
                </c:pt>
                <c:pt idx="138">
                  <c:v>-22.504568415205327</c:v>
                </c:pt>
                <c:pt idx="139">
                  <c:v>-22.606781381830096</c:v>
                </c:pt>
                <c:pt idx="140">
                  <c:v>-22.700067952974198</c:v>
                </c:pt>
                <c:pt idx="141">
                  <c:v>-22.796195970138086</c:v>
                </c:pt>
                <c:pt idx="142">
                  <c:v>-22.881983442963651</c:v>
                </c:pt>
                <c:pt idx="143">
                  <c:v>-22.972166499837282</c:v>
                </c:pt>
                <c:pt idx="144">
                  <c:v>-23.07685658933131</c:v>
                </c:pt>
                <c:pt idx="145">
                  <c:v>-23.169839873905683</c:v>
                </c:pt>
                <c:pt idx="146">
                  <c:v>-23.273539210691034</c:v>
                </c:pt>
                <c:pt idx="147">
                  <c:v>-23.373214429110689</c:v>
                </c:pt>
                <c:pt idx="148">
                  <c:v>-23.462743640250206</c:v>
                </c:pt>
                <c:pt idx="149">
                  <c:v>-23.55419258027862</c:v>
                </c:pt>
                <c:pt idx="150">
                  <c:v>-23.644313750447989</c:v>
                </c:pt>
                <c:pt idx="151">
                  <c:v>-23.743780305808293</c:v>
                </c:pt>
                <c:pt idx="152">
                  <c:v>-23.835523886049138</c:v>
                </c:pt>
                <c:pt idx="153">
                  <c:v>-23.923236295546459</c:v>
                </c:pt>
                <c:pt idx="154">
                  <c:v>-24.023044122784039</c:v>
                </c:pt>
                <c:pt idx="155">
                  <c:v>-24.114223220668105</c:v>
                </c:pt>
                <c:pt idx="156">
                  <c:v>-24.202992591500802</c:v>
                </c:pt>
                <c:pt idx="157">
                  <c:v>-24.302747791734205</c:v>
                </c:pt>
                <c:pt idx="158">
                  <c:v>-24.384454180525623</c:v>
                </c:pt>
                <c:pt idx="159">
                  <c:v>-24.481271425314759</c:v>
                </c:pt>
                <c:pt idx="160">
                  <c:v>-24.575422508411652</c:v>
                </c:pt>
                <c:pt idx="161">
                  <c:v>-24.654351518677061</c:v>
                </c:pt>
                <c:pt idx="162">
                  <c:v>-24.736227672617321</c:v>
                </c:pt>
                <c:pt idx="163">
                  <c:v>-24.818197734376689</c:v>
                </c:pt>
                <c:pt idx="164">
                  <c:v>-24.901312188380839</c:v>
                </c:pt>
                <c:pt idx="165">
                  <c:v>-24.976101359589123</c:v>
                </c:pt>
                <c:pt idx="166">
                  <c:v>-25.075124377722965</c:v>
                </c:pt>
                <c:pt idx="167">
                  <c:v>-25.142896708445441</c:v>
                </c:pt>
                <c:pt idx="168">
                  <c:v>-25.206256163048479</c:v>
                </c:pt>
                <c:pt idx="169">
                  <c:v>-25.283432789806248</c:v>
                </c:pt>
                <c:pt idx="170">
                  <c:v>-25.361544448656478</c:v>
                </c:pt>
                <c:pt idx="171">
                  <c:v>-25.445317489443987</c:v>
                </c:pt>
                <c:pt idx="172">
                  <c:v>-25.501645176860489</c:v>
                </c:pt>
                <c:pt idx="173">
                  <c:v>-25.575268235519776</c:v>
                </c:pt>
                <c:pt idx="174">
                  <c:v>-25.629655661980504</c:v>
                </c:pt>
                <c:pt idx="175">
                  <c:v>-25.670887809891106</c:v>
                </c:pt>
                <c:pt idx="176">
                  <c:v>-25.730657886399676</c:v>
                </c:pt>
                <c:pt idx="177">
                  <c:v>-25.788174504973931</c:v>
                </c:pt>
                <c:pt idx="178">
                  <c:v>-25.849764893936829</c:v>
                </c:pt>
                <c:pt idx="179">
                  <c:v>-25.905187621528011</c:v>
                </c:pt>
                <c:pt idx="180">
                  <c:v>-25.937046996718216</c:v>
                </c:pt>
                <c:pt idx="181">
                  <c:v>-25.999537867301132</c:v>
                </c:pt>
                <c:pt idx="182">
                  <c:v>-26.030620522024019</c:v>
                </c:pt>
                <c:pt idx="183">
                  <c:v>-26.092781693418729</c:v>
                </c:pt>
                <c:pt idx="184">
                  <c:v>-26.157977851114261</c:v>
                </c:pt>
                <c:pt idx="185">
                  <c:v>-26.198633135704455</c:v>
                </c:pt>
                <c:pt idx="186">
                  <c:v>-26.219567350914438</c:v>
                </c:pt>
                <c:pt idx="187">
                  <c:v>-26.267226359945738</c:v>
                </c:pt>
                <c:pt idx="188">
                  <c:v>-26.308643459889829</c:v>
                </c:pt>
                <c:pt idx="189">
                  <c:v>-26.362172441562173</c:v>
                </c:pt>
                <c:pt idx="190">
                  <c:v>-26.391918956254269</c:v>
                </c:pt>
                <c:pt idx="191">
                  <c:v>-26.435056875633464</c:v>
                </c:pt>
                <c:pt idx="192">
                  <c:v>-26.466508166366317</c:v>
                </c:pt>
                <c:pt idx="193">
                  <c:v>-26.496403750593892</c:v>
                </c:pt>
                <c:pt idx="194">
                  <c:v>-26.524914909758436</c:v>
                </c:pt>
                <c:pt idx="195">
                  <c:v>-26.551547485848257</c:v>
                </c:pt>
                <c:pt idx="196">
                  <c:v>-26.57220128625373</c:v>
                </c:pt>
                <c:pt idx="197">
                  <c:v>-26.605560577983617</c:v>
                </c:pt>
                <c:pt idx="198">
                  <c:v>-26.626965515894728</c:v>
                </c:pt>
                <c:pt idx="199">
                  <c:v>-26.658021426424241</c:v>
                </c:pt>
                <c:pt idx="200">
                  <c:v>-26.67037235570195</c:v>
                </c:pt>
                <c:pt idx="201">
                  <c:v>-26.690263889976439</c:v>
                </c:pt>
                <c:pt idx="202">
                  <c:v>-26.70276037681117</c:v>
                </c:pt>
                <c:pt idx="203">
                  <c:v>-26.722270527446305</c:v>
                </c:pt>
                <c:pt idx="204">
                  <c:v>-26.723014477068521</c:v>
                </c:pt>
                <c:pt idx="205">
                  <c:v>-26.729773211230604</c:v>
                </c:pt>
                <c:pt idx="206">
                  <c:v>-26.738367240513114</c:v>
                </c:pt>
                <c:pt idx="207">
                  <c:v>-26.736525890063966</c:v>
                </c:pt>
                <c:pt idx="208">
                  <c:v>-26.734098394418272</c:v>
                </c:pt>
                <c:pt idx="209">
                  <c:v>-26.726880273925147</c:v>
                </c:pt>
                <c:pt idx="210">
                  <c:v>-26.717832638156096</c:v>
                </c:pt>
                <c:pt idx="211">
                  <c:v>-26.707908786061306</c:v>
                </c:pt>
                <c:pt idx="212">
                  <c:v>-26.685208439287869</c:v>
                </c:pt>
                <c:pt idx="213">
                  <c:v>-26.674671799637384</c:v>
                </c:pt>
                <c:pt idx="214">
                  <c:v>-26.648128290161729</c:v>
                </c:pt>
                <c:pt idx="215">
                  <c:v>-26.619456153608763</c:v>
                </c:pt>
                <c:pt idx="216">
                  <c:v>-26.606103189182065</c:v>
                </c:pt>
                <c:pt idx="217">
                  <c:v>-26.559717346516997</c:v>
                </c:pt>
                <c:pt idx="218">
                  <c:v>-26.541203005937746</c:v>
                </c:pt>
                <c:pt idx="219">
                  <c:v>-26.507554820092039</c:v>
                </c:pt>
                <c:pt idx="220">
                  <c:v>-26.480045518434558</c:v>
                </c:pt>
                <c:pt idx="221">
                  <c:v>-26.466850137833042</c:v>
                </c:pt>
                <c:pt idx="222">
                  <c:v>-26.433918151041858</c:v>
                </c:pt>
                <c:pt idx="223">
                  <c:v>-26.407819462642127</c:v>
                </c:pt>
                <c:pt idx="224">
                  <c:v>-26.386314807831951</c:v>
                </c:pt>
                <c:pt idx="225">
                  <c:v>-26.340273903058829</c:v>
                </c:pt>
                <c:pt idx="226">
                  <c:v>-26.313816767395359</c:v>
                </c:pt>
                <c:pt idx="227">
                  <c:v>-26.27962414454958</c:v>
                </c:pt>
                <c:pt idx="228">
                  <c:v>-26.261319851855944</c:v>
                </c:pt>
                <c:pt idx="229">
                  <c:v>-26.243218019723539</c:v>
                </c:pt>
                <c:pt idx="230">
                  <c:v>-26.2206854267762</c:v>
                </c:pt>
                <c:pt idx="231">
                  <c:v>-26.181321384705424</c:v>
                </c:pt>
                <c:pt idx="232">
                  <c:v>-26.167672406258099</c:v>
                </c:pt>
                <c:pt idx="233">
                  <c:v>-26.134490950847173</c:v>
                </c:pt>
                <c:pt idx="234">
                  <c:v>-26.115089863339485</c:v>
                </c:pt>
                <c:pt idx="235">
                  <c:v>-26.078314407644147</c:v>
                </c:pt>
                <c:pt idx="236">
                  <c:v>-26.044916191504424</c:v>
                </c:pt>
                <c:pt idx="237">
                  <c:v>-26.005641801100591</c:v>
                </c:pt>
                <c:pt idx="238">
                  <c:v>-25.972737274948472</c:v>
                </c:pt>
                <c:pt idx="239">
                  <c:v>-25.943933636433091</c:v>
                </c:pt>
                <c:pt idx="240">
                  <c:v>-25.885326781156088</c:v>
                </c:pt>
                <c:pt idx="241">
                  <c:v>-25.851875594492533</c:v>
                </c:pt>
                <c:pt idx="242">
                  <c:v>-25.824559634856129</c:v>
                </c:pt>
                <c:pt idx="243">
                  <c:v>-25.795721021721434</c:v>
                </c:pt>
                <c:pt idx="244">
                  <c:v>-25.751115904118524</c:v>
                </c:pt>
                <c:pt idx="245">
                  <c:v>-25.723612529137153</c:v>
                </c:pt>
                <c:pt idx="246">
                  <c:v>-25.680066757403299</c:v>
                </c:pt>
                <c:pt idx="247">
                  <c:v>-25.664327586506328</c:v>
                </c:pt>
                <c:pt idx="248">
                  <c:v>-25.623212787790042</c:v>
                </c:pt>
                <c:pt idx="249">
                  <c:v>-25.576956714131569</c:v>
                </c:pt>
                <c:pt idx="250">
                  <c:v>-25.537188988637336</c:v>
                </c:pt>
                <c:pt idx="251">
                  <c:v>-25.504440643519967</c:v>
                </c:pt>
                <c:pt idx="252">
                  <c:v>-25.478440577160487</c:v>
                </c:pt>
                <c:pt idx="253">
                  <c:v>-25.446026388491877</c:v>
                </c:pt>
                <c:pt idx="254">
                  <c:v>-25.400402680322735</c:v>
                </c:pt>
                <c:pt idx="255">
                  <c:v>-25.363647681166377</c:v>
                </c:pt>
                <c:pt idx="256">
                  <c:v>-25.322147542084558</c:v>
                </c:pt>
                <c:pt idx="257">
                  <c:v>-25.285823668437132</c:v>
                </c:pt>
                <c:pt idx="258">
                  <c:v>-25.240821965150687</c:v>
                </c:pt>
                <c:pt idx="259">
                  <c:v>-25.191137100710531</c:v>
                </c:pt>
                <c:pt idx="260">
                  <c:v>-25.12657083272552</c:v>
                </c:pt>
                <c:pt idx="261">
                  <c:v>-25.073860922679692</c:v>
                </c:pt>
                <c:pt idx="262">
                  <c:v>-25.057760574158927</c:v>
                </c:pt>
                <c:pt idx="263">
                  <c:v>-25.021883937299378</c:v>
                </c:pt>
                <c:pt idx="264">
                  <c:v>-24.968073686202764</c:v>
                </c:pt>
                <c:pt idx="265">
                  <c:v>-24.917410976122092</c:v>
                </c:pt>
                <c:pt idx="266">
                  <c:v>-24.863177724408807</c:v>
                </c:pt>
                <c:pt idx="267">
                  <c:v>-24.824101907108876</c:v>
                </c:pt>
                <c:pt idx="268">
                  <c:v>-24.776009563479068</c:v>
                </c:pt>
                <c:pt idx="269">
                  <c:v>-24.720502796870271</c:v>
                </c:pt>
                <c:pt idx="270">
                  <c:v>-24.659301701365983</c:v>
                </c:pt>
                <c:pt idx="271">
                  <c:v>-24.614335625138729</c:v>
                </c:pt>
                <c:pt idx="272">
                  <c:v>-24.579943784415946</c:v>
                </c:pt>
                <c:pt idx="273">
                  <c:v>-24.5299641243334</c:v>
                </c:pt>
                <c:pt idx="274">
                  <c:v>-24.480405713786205</c:v>
                </c:pt>
                <c:pt idx="275">
                  <c:v>-24.435198909494424</c:v>
                </c:pt>
                <c:pt idx="276">
                  <c:v>-24.379144745401344</c:v>
                </c:pt>
                <c:pt idx="277">
                  <c:v>-24.331775621589749</c:v>
                </c:pt>
                <c:pt idx="278">
                  <c:v>-24.287698117205139</c:v>
                </c:pt>
                <c:pt idx="279">
                  <c:v>-24.233742948359321</c:v>
                </c:pt>
                <c:pt idx="280">
                  <c:v>-24.192269779020975</c:v>
                </c:pt>
                <c:pt idx="281">
                  <c:v>-24.150009015023436</c:v>
                </c:pt>
                <c:pt idx="282">
                  <c:v>-24.101408487733529</c:v>
                </c:pt>
                <c:pt idx="283">
                  <c:v>-24.046784188181721</c:v>
                </c:pt>
                <c:pt idx="284">
                  <c:v>-24.020194316616752</c:v>
                </c:pt>
                <c:pt idx="285">
                  <c:v>-23.966467616879985</c:v>
                </c:pt>
                <c:pt idx="286">
                  <c:v>-23.953196560499926</c:v>
                </c:pt>
                <c:pt idx="287">
                  <c:v>-23.908784538795729</c:v>
                </c:pt>
                <c:pt idx="288">
                  <c:v>-23.868971833632699</c:v>
                </c:pt>
                <c:pt idx="289">
                  <c:v>-23.838851539578123</c:v>
                </c:pt>
                <c:pt idx="290">
                  <c:v>-23.799038565020282</c:v>
                </c:pt>
                <c:pt idx="291">
                  <c:v>-23.784795841206364</c:v>
                </c:pt>
                <c:pt idx="292">
                  <c:v>-23.743960749457646</c:v>
                </c:pt>
                <c:pt idx="293">
                  <c:v>-23.708528122662813</c:v>
                </c:pt>
                <c:pt idx="294">
                  <c:v>-23.663953246769882</c:v>
                </c:pt>
                <c:pt idx="295">
                  <c:v>-23.641012232139076</c:v>
                </c:pt>
                <c:pt idx="296">
                  <c:v>-23.620581059474027</c:v>
                </c:pt>
                <c:pt idx="297">
                  <c:v>-23.566147077511292</c:v>
                </c:pt>
                <c:pt idx="298">
                  <c:v>-23.542507871834054</c:v>
                </c:pt>
                <c:pt idx="299">
                  <c:v>-23.493028000072176</c:v>
                </c:pt>
                <c:pt idx="300">
                  <c:v>-23.457125392913539</c:v>
                </c:pt>
                <c:pt idx="301">
                  <c:v>-23.405226282140831</c:v>
                </c:pt>
                <c:pt idx="302">
                  <c:v>-23.377293394850941</c:v>
                </c:pt>
                <c:pt idx="303">
                  <c:v>-23.341470702285413</c:v>
                </c:pt>
                <c:pt idx="304">
                  <c:v>-23.297775791054956</c:v>
                </c:pt>
                <c:pt idx="305">
                  <c:v>-23.243268566339367</c:v>
                </c:pt>
                <c:pt idx="306">
                  <c:v>-23.194261416841364</c:v>
                </c:pt>
                <c:pt idx="307">
                  <c:v>-23.144189356166294</c:v>
                </c:pt>
                <c:pt idx="308">
                  <c:v>-23.10481187001642</c:v>
                </c:pt>
                <c:pt idx="309">
                  <c:v>-23.074196923594105</c:v>
                </c:pt>
                <c:pt idx="310">
                  <c:v>-23.035765512862966</c:v>
                </c:pt>
                <c:pt idx="311">
                  <c:v>-22.996341919713625</c:v>
                </c:pt>
                <c:pt idx="312">
                  <c:v>-22.956476275133891</c:v>
                </c:pt>
                <c:pt idx="313">
                  <c:v>-22.928738056064265</c:v>
                </c:pt>
                <c:pt idx="314">
                  <c:v>-22.89321312899235</c:v>
                </c:pt>
                <c:pt idx="315">
                  <c:v>-22.85939007060913</c:v>
                </c:pt>
                <c:pt idx="316">
                  <c:v>-22.82969877559465</c:v>
                </c:pt>
                <c:pt idx="317">
                  <c:v>-22.804800390676885</c:v>
                </c:pt>
                <c:pt idx="318">
                  <c:v>-22.765637484902474</c:v>
                </c:pt>
                <c:pt idx="319">
                  <c:v>-22.732401808403132</c:v>
                </c:pt>
                <c:pt idx="320">
                  <c:v>-22.701290053474956</c:v>
                </c:pt>
                <c:pt idx="321">
                  <c:v>-22.665348543276092</c:v>
                </c:pt>
                <c:pt idx="322">
                  <c:v>-22.620465954519698</c:v>
                </c:pt>
                <c:pt idx="323">
                  <c:v>-22.598504359110731</c:v>
                </c:pt>
                <c:pt idx="324">
                  <c:v>-22.565895064288611</c:v>
                </c:pt>
                <c:pt idx="325">
                  <c:v>-22.541513528437175</c:v>
                </c:pt>
                <c:pt idx="326">
                  <c:v>-22.509096224816332</c:v>
                </c:pt>
                <c:pt idx="327">
                  <c:v>-22.476344324843769</c:v>
                </c:pt>
                <c:pt idx="328">
                  <c:v>-22.445364712570463</c:v>
                </c:pt>
                <c:pt idx="329">
                  <c:v>-22.411865675982853</c:v>
                </c:pt>
                <c:pt idx="330">
                  <c:v>-22.374059057157197</c:v>
                </c:pt>
                <c:pt idx="331">
                  <c:v>-22.343822585075106</c:v>
                </c:pt>
                <c:pt idx="332">
                  <c:v>-22.309942661089703</c:v>
                </c:pt>
                <c:pt idx="333">
                  <c:v>-22.26137660698781</c:v>
                </c:pt>
                <c:pt idx="334">
                  <c:v>-22.230899195670698</c:v>
                </c:pt>
                <c:pt idx="335">
                  <c:v>-22.197063414258899</c:v>
                </c:pt>
                <c:pt idx="336">
                  <c:v>-22.160667319940792</c:v>
                </c:pt>
                <c:pt idx="337">
                  <c:v>-22.11766586420557</c:v>
                </c:pt>
                <c:pt idx="338">
                  <c:v>-22.081058309518301</c:v>
                </c:pt>
                <c:pt idx="339">
                  <c:v>-22.04032438177514</c:v>
                </c:pt>
                <c:pt idx="340">
                  <c:v>-22.004147879164435</c:v>
                </c:pt>
                <c:pt idx="341">
                  <c:v>-21.972177427840887</c:v>
                </c:pt>
                <c:pt idx="342">
                  <c:v>-21.92658847639915</c:v>
                </c:pt>
                <c:pt idx="343">
                  <c:v>-21.889828849187612</c:v>
                </c:pt>
                <c:pt idx="344">
                  <c:v>-21.853257467527211</c:v>
                </c:pt>
                <c:pt idx="345">
                  <c:v>-21.82064863592441</c:v>
                </c:pt>
                <c:pt idx="346">
                  <c:v>-21.782742375032981</c:v>
                </c:pt>
                <c:pt idx="347">
                  <c:v>-21.757923624343359</c:v>
                </c:pt>
                <c:pt idx="348">
                  <c:v>-21.706962655011331</c:v>
                </c:pt>
                <c:pt idx="349">
                  <c:v>-21.675072296850463</c:v>
                </c:pt>
                <c:pt idx="350">
                  <c:v>-21.65318729181493</c:v>
                </c:pt>
                <c:pt idx="351">
                  <c:v>-21.624844003057341</c:v>
                </c:pt>
                <c:pt idx="352">
                  <c:v>-21.591170676769231</c:v>
                </c:pt>
                <c:pt idx="353">
                  <c:v>-21.555034994318664</c:v>
                </c:pt>
                <c:pt idx="354">
                  <c:v>-21.525929678450716</c:v>
                </c:pt>
                <c:pt idx="355">
                  <c:v>-21.508914956593188</c:v>
                </c:pt>
                <c:pt idx="356">
                  <c:v>-21.479489756886224</c:v>
                </c:pt>
                <c:pt idx="357">
                  <c:v>-21.450752059549316</c:v>
                </c:pt>
                <c:pt idx="358">
                  <c:v>-21.437944835103202</c:v>
                </c:pt>
                <c:pt idx="359">
                  <c:v>-21.39974628830246</c:v>
                </c:pt>
                <c:pt idx="360">
                  <c:v>-21.35323642610166</c:v>
                </c:pt>
                <c:pt idx="361">
                  <c:v>-21.325916430924359</c:v>
                </c:pt>
                <c:pt idx="362">
                  <c:v>-21.300220452322684</c:v>
                </c:pt>
                <c:pt idx="363">
                  <c:v>-21.284703121050295</c:v>
                </c:pt>
                <c:pt idx="364">
                  <c:v>-21.25674221490673</c:v>
                </c:pt>
                <c:pt idx="365">
                  <c:v>-21.227054140968082</c:v>
                </c:pt>
                <c:pt idx="366">
                  <c:v>-21.187017127478459</c:v>
                </c:pt>
                <c:pt idx="367">
                  <c:v>-21.156708612732068</c:v>
                </c:pt>
                <c:pt idx="368">
                  <c:v>-21.120097003642293</c:v>
                </c:pt>
                <c:pt idx="369">
                  <c:v>-21.103665926955081</c:v>
                </c:pt>
                <c:pt idx="370">
                  <c:v>-21.07237953831449</c:v>
                </c:pt>
                <c:pt idx="371">
                  <c:v>-21.037915925169749</c:v>
                </c:pt>
                <c:pt idx="372">
                  <c:v>-21.018215708550819</c:v>
                </c:pt>
                <c:pt idx="373">
                  <c:v>-20.994784075029955</c:v>
                </c:pt>
                <c:pt idx="374">
                  <c:v>-20.971858438634271</c:v>
                </c:pt>
                <c:pt idx="375">
                  <c:v>-20.948467074561606</c:v>
                </c:pt>
                <c:pt idx="376">
                  <c:v>-20.921106513168258</c:v>
                </c:pt>
                <c:pt idx="377">
                  <c:v>-20.885111958220442</c:v>
                </c:pt>
                <c:pt idx="378">
                  <c:v>-20.865833588400207</c:v>
                </c:pt>
                <c:pt idx="379">
                  <c:v>-20.834367609103115</c:v>
                </c:pt>
                <c:pt idx="380">
                  <c:v>-20.80574327323232</c:v>
                </c:pt>
                <c:pt idx="381">
                  <c:v>-20.778006156412804</c:v>
                </c:pt>
                <c:pt idx="382">
                  <c:v>-20.743680035261569</c:v>
                </c:pt>
                <c:pt idx="383">
                  <c:v>-20.722970874661154</c:v>
                </c:pt>
                <c:pt idx="384">
                  <c:v>-20.685920437840366</c:v>
                </c:pt>
                <c:pt idx="385">
                  <c:v>-20.658753884076539</c:v>
                </c:pt>
                <c:pt idx="386">
                  <c:v>-20.630414812598271</c:v>
                </c:pt>
                <c:pt idx="387">
                  <c:v>-20.606809888047252</c:v>
                </c:pt>
                <c:pt idx="388">
                  <c:v>-20.5823047746252</c:v>
                </c:pt>
                <c:pt idx="389">
                  <c:v>-20.565663345911027</c:v>
                </c:pt>
                <c:pt idx="390">
                  <c:v>-20.537467876873798</c:v>
                </c:pt>
                <c:pt idx="391">
                  <c:v>-20.49685927820056</c:v>
                </c:pt>
                <c:pt idx="392">
                  <c:v>-20.474546957812031</c:v>
                </c:pt>
                <c:pt idx="393">
                  <c:v>-20.445537037269581</c:v>
                </c:pt>
                <c:pt idx="394">
                  <c:v>-20.4242041736224</c:v>
                </c:pt>
                <c:pt idx="395">
                  <c:v>-20.394227221841938</c:v>
                </c:pt>
                <c:pt idx="396">
                  <c:v>-20.377082834106318</c:v>
                </c:pt>
                <c:pt idx="397">
                  <c:v>-20.358742851526106</c:v>
                </c:pt>
                <c:pt idx="398">
                  <c:v>-20.345992312697106</c:v>
                </c:pt>
                <c:pt idx="399">
                  <c:v>-20.326708525914871</c:v>
                </c:pt>
                <c:pt idx="400">
                  <c:v>-20.314476799599301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EA-4A14-8248-FBAC626E91A3}"/>
            </c:ext>
          </c:extLst>
        </c:ser>
        <c:ser>
          <c:idx val="2"/>
          <c:order val="2"/>
          <c:tx>
            <c:strRef>
              <c:f>'UNITC20 +22C'!$Z$16</c:f>
              <c:strCache>
                <c:ptCount val="1"/>
                <c:pt idx="0">
                  <c:v>S22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'UNITC20 +22C'!$Z$17:$Z$417</c:f>
              <c:numCache>
                <c:formatCode>0.00</c:formatCode>
                <c:ptCount val="401"/>
                <c:pt idx="0">
                  <c:v>-8.7643449827741211</c:v>
                </c:pt>
                <c:pt idx="1">
                  <c:v>-8.8439323287932297</c:v>
                </c:pt>
                <c:pt idx="2">
                  <c:v>-8.9271386549418441</c:v>
                </c:pt>
                <c:pt idx="3">
                  <c:v>-9.001030902080803</c:v>
                </c:pt>
                <c:pt idx="4">
                  <c:v>-9.0816864073403831</c:v>
                </c:pt>
                <c:pt idx="5">
                  <c:v>-9.1603796488832252</c:v>
                </c:pt>
                <c:pt idx="6">
                  <c:v>-9.2367295215324958</c:v>
                </c:pt>
                <c:pt idx="7">
                  <c:v>-9.3056937499235239</c:v>
                </c:pt>
                <c:pt idx="8">
                  <c:v>-9.3750496609145024</c:v>
                </c:pt>
                <c:pt idx="9">
                  <c:v>-9.4386555472490556</c:v>
                </c:pt>
                <c:pt idx="10">
                  <c:v>-9.5044669124048387</c:v>
                </c:pt>
                <c:pt idx="11">
                  <c:v>-9.5673689680817464</c:v>
                </c:pt>
                <c:pt idx="12">
                  <c:v>-9.6266214194434419</c:v>
                </c:pt>
                <c:pt idx="13">
                  <c:v>-9.682295653769458</c:v>
                </c:pt>
                <c:pt idx="14">
                  <c:v>-9.7340942692599501</c:v>
                </c:pt>
                <c:pt idx="15">
                  <c:v>-9.7869050094702459</c:v>
                </c:pt>
                <c:pt idx="16">
                  <c:v>-9.8309665276538443</c:v>
                </c:pt>
                <c:pt idx="17">
                  <c:v>-9.8756119995702782</c:v>
                </c:pt>
                <c:pt idx="18">
                  <c:v>-9.9253267430527039</c:v>
                </c:pt>
                <c:pt idx="19">
                  <c:v>-9.9664329032171146</c:v>
                </c:pt>
                <c:pt idx="20">
                  <c:v>-10.012107624628388</c:v>
                </c:pt>
                <c:pt idx="21">
                  <c:v>-10.065068331663994</c:v>
                </c:pt>
                <c:pt idx="22">
                  <c:v>-10.116060451573635</c:v>
                </c:pt>
                <c:pt idx="23">
                  <c:v>-10.176430099902511</c:v>
                </c:pt>
                <c:pt idx="24">
                  <c:v>-10.234289629879962</c:v>
                </c:pt>
                <c:pt idx="25">
                  <c:v>-10.307372857274927</c:v>
                </c:pt>
                <c:pt idx="26">
                  <c:v>-10.38188213764499</c:v>
                </c:pt>
                <c:pt idx="27">
                  <c:v>-10.459751862334123</c:v>
                </c:pt>
                <c:pt idx="28">
                  <c:v>-10.548048524727873</c:v>
                </c:pt>
                <c:pt idx="29">
                  <c:v>-10.633503060676246</c:v>
                </c:pt>
                <c:pt idx="30">
                  <c:v>-10.726308357850527</c:v>
                </c:pt>
                <c:pt idx="31">
                  <c:v>-10.832285622235053</c:v>
                </c:pt>
                <c:pt idx="32">
                  <c:v>-10.935372080239778</c:v>
                </c:pt>
                <c:pt idx="33">
                  <c:v>-11.045453433551566</c:v>
                </c:pt>
                <c:pt idx="34">
                  <c:v>-11.159313634029806</c:v>
                </c:pt>
                <c:pt idx="35">
                  <c:v>-11.28082370237923</c:v>
                </c:pt>
                <c:pt idx="36">
                  <c:v>-11.399383333078941</c:v>
                </c:pt>
                <c:pt idx="37">
                  <c:v>-11.530899224385394</c:v>
                </c:pt>
                <c:pt idx="38">
                  <c:v>-11.664689276025108</c:v>
                </c:pt>
                <c:pt idx="39">
                  <c:v>-11.798737563207222</c:v>
                </c:pt>
                <c:pt idx="40">
                  <c:v>-11.937276821424305</c:v>
                </c:pt>
                <c:pt idx="41">
                  <c:v>-12.071403434513853</c:v>
                </c:pt>
                <c:pt idx="42">
                  <c:v>-12.207500582413415</c:v>
                </c:pt>
                <c:pt idx="43">
                  <c:v>-12.351547577254927</c:v>
                </c:pt>
                <c:pt idx="44">
                  <c:v>-12.486424177101041</c:v>
                </c:pt>
                <c:pt idx="45">
                  <c:v>-12.627784337756465</c:v>
                </c:pt>
                <c:pt idx="46">
                  <c:v>-12.773645876049901</c:v>
                </c:pt>
                <c:pt idx="47">
                  <c:v>-12.917694011825889</c:v>
                </c:pt>
                <c:pt idx="48">
                  <c:v>-13.064771010199854</c:v>
                </c:pt>
                <c:pt idx="49">
                  <c:v>-13.218414015102756</c:v>
                </c:pt>
                <c:pt idx="50">
                  <c:v>-13.36714661261675</c:v>
                </c:pt>
                <c:pt idx="51">
                  <c:v>-13.527541227312604</c:v>
                </c:pt>
                <c:pt idx="52">
                  <c:v>-13.683230728811983</c:v>
                </c:pt>
                <c:pt idx="53">
                  <c:v>-13.848121072485915</c:v>
                </c:pt>
                <c:pt idx="54">
                  <c:v>-14.013087975428515</c:v>
                </c:pt>
                <c:pt idx="55">
                  <c:v>-14.189074253261238</c:v>
                </c:pt>
                <c:pt idx="56">
                  <c:v>-14.364789378016084</c:v>
                </c:pt>
                <c:pt idx="57">
                  <c:v>-14.549416502520405</c:v>
                </c:pt>
                <c:pt idx="58">
                  <c:v>-14.736588641478843</c:v>
                </c:pt>
                <c:pt idx="59">
                  <c:v>-14.934424105248706</c:v>
                </c:pt>
                <c:pt idx="60">
                  <c:v>-15.130261960651715</c:v>
                </c:pt>
                <c:pt idx="61">
                  <c:v>-15.324345698301038</c:v>
                </c:pt>
                <c:pt idx="62">
                  <c:v>-15.527191383722156</c:v>
                </c:pt>
                <c:pt idx="63">
                  <c:v>-15.726017200218738</c:v>
                </c:pt>
                <c:pt idx="64">
                  <c:v>-15.912555852995894</c:v>
                </c:pt>
                <c:pt idx="65">
                  <c:v>-16.103204791662904</c:v>
                </c:pt>
                <c:pt idx="66">
                  <c:v>-16.293244708899973</c:v>
                </c:pt>
                <c:pt idx="67">
                  <c:v>-16.460725612604548</c:v>
                </c:pt>
                <c:pt idx="68">
                  <c:v>-16.627850261387739</c:v>
                </c:pt>
                <c:pt idx="69">
                  <c:v>-16.782689050713085</c:v>
                </c:pt>
                <c:pt idx="70">
                  <c:v>-16.931889592509549</c:v>
                </c:pt>
                <c:pt idx="71">
                  <c:v>-17.070882674195119</c:v>
                </c:pt>
                <c:pt idx="72">
                  <c:v>-17.202156440407968</c:v>
                </c:pt>
                <c:pt idx="73">
                  <c:v>-17.332902619447886</c:v>
                </c:pt>
                <c:pt idx="74">
                  <c:v>-17.450877786728796</c:v>
                </c:pt>
                <c:pt idx="75">
                  <c:v>-17.574100300795511</c:v>
                </c:pt>
                <c:pt idx="76">
                  <c:v>-17.697359498717123</c:v>
                </c:pt>
                <c:pt idx="77">
                  <c:v>-17.818237437493231</c:v>
                </c:pt>
                <c:pt idx="78">
                  <c:v>-17.93887132291357</c:v>
                </c:pt>
                <c:pt idx="79">
                  <c:v>-18.073179452666071</c:v>
                </c:pt>
                <c:pt idx="80">
                  <c:v>-18.210752003650306</c:v>
                </c:pt>
                <c:pt idx="81">
                  <c:v>-18.352318185952644</c:v>
                </c:pt>
                <c:pt idx="82">
                  <c:v>-18.493457382797445</c:v>
                </c:pt>
                <c:pt idx="83">
                  <c:v>-18.648313254834122</c:v>
                </c:pt>
                <c:pt idx="84">
                  <c:v>-18.795914460050309</c:v>
                </c:pt>
                <c:pt idx="85">
                  <c:v>-18.952081002820552</c:v>
                </c:pt>
                <c:pt idx="86">
                  <c:v>-19.09915833345358</c:v>
                </c:pt>
                <c:pt idx="87">
                  <c:v>-19.258929561710964</c:v>
                </c:pt>
                <c:pt idx="88">
                  <c:v>-19.420566962856768</c:v>
                </c:pt>
                <c:pt idx="89">
                  <c:v>-19.57040468796237</c:v>
                </c:pt>
                <c:pt idx="90">
                  <c:v>-19.712016404859824</c:v>
                </c:pt>
                <c:pt idx="91">
                  <c:v>-19.8573746938089</c:v>
                </c:pt>
                <c:pt idx="92">
                  <c:v>-20.009436262843696</c:v>
                </c:pt>
                <c:pt idx="93">
                  <c:v>-20.160514428182662</c:v>
                </c:pt>
                <c:pt idx="94">
                  <c:v>-20.309543742809566</c:v>
                </c:pt>
                <c:pt idx="95">
                  <c:v>-20.461806782068905</c:v>
                </c:pt>
                <c:pt idx="96">
                  <c:v>-20.615581026772034</c:v>
                </c:pt>
                <c:pt idx="97">
                  <c:v>-20.770619401251249</c:v>
                </c:pt>
                <c:pt idx="98">
                  <c:v>-20.918301430657742</c:v>
                </c:pt>
                <c:pt idx="99">
                  <c:v>-21.065016132034099</c:v>
                </c:pt>
                <c:pt idx="100">
                  <c:v>-21.220133236904523</c:v>
                </c:pt>
                <c:pt idx="101">
                  <c:v>-21.368449719330002</c:v>
                </c:pt>
                <c:pt idx="102">
                  <c:v>-21.519243528006076</c:v>
                </c:pt>
                <c:pt idx="103">
                  <c:v>-21.670432527248682</c:v>
                </c:pt>
                <c:pt idx="104">
                  <c:v>-21.819865666971431</c:v>
                </c:pt>
                <c:pt idx="105">
                  <c:v>-21.97763564074458</c:v>
                </c:pt>
                <c:pt idx="106">
                  <c:v>-22.130300865442564</c:v>
                </c:pt>
                <c:pt idx="107">
                  <c:v>-22.253829695550952</c:v>
                </c:pt>
                <c:pt idx="108">
                  <c:v>-22.420173241668905</c:v>
                </c:pt>
                <c:pt idx="109">
                  <c:v>-22.57867606753922</c:v>
                </c:pt>
                <c:pt idx="110">
                  <c:v>-22.73447092853543</c:v>
                </c:pt>
                <c:pt idx="111">
                  <c:v>-22.887227081508538</c:v>
                </c:pt>
                <c:pt idx="112">
                  <c:v>-23.052534111388901</c:v>
                </c:pt>
                <c:pt idx="113">
                  <c:v>-23.202851327519735</c:v>
                </c:pt>
                <c:pt idx="114">
                  <c:v>-23.363926047023995</c:v>
                </c:pt>
                <c:pt idx="115">
                  <c:v>-23.531078843925101</c:v>
                </c:pt>
                <c:pt idx="116">
                  <c:v>-23.686615080131222</c:v>
                </c:pt>
                <c:pt idx="117">
                  <c:v>-23.833607314744235</c:v>
                </c:pt>
                <c:pt idx="118">
                  <c:v>-23.982286434985799</c:v>
                </c:pt>
                <c:pt idx="119">
                  <c:v>-24.128821359122945</c:v>
                </c:pt>
                <c:pt idx="120">
                  <c:v>-24.267836102149964</c:v>
                </c:pt>
                <c:pt idx="121">
                  <c:v>-24.408123560043546</c:v>
                </c:pt>
                <c:pt idx="122">
                  <c:v>-24.529356905225647</c:v>
                </c:pt>
                <c:pt idx="123">
                  <c:v>-24.658320052181651</c:v>
                </c:pt>
                <c:pt idx="124">
                  <c:v>-24.797821213275597</c:v>
                </c:pt>
                <c:pt idx="125">
                  <c:v>-24.922609863006784</c:v>
                </c:pt>
                <c:pt idx="126">
                  <c:v>-25.041120439751307</c:v>
                </c:pt>
                <c:pt idx="127">
                  <c:v>-25.151996158843865</c:v>
                </c:pt>
                <c:pt idx="128">
                  <c:v>-25.266183076039024</c:v>
                </c:pt>
                <c:pt idx="129">
                  <c:v>-25.364887957402786</c:v>
                </c:pt>
                <c:pt idx="130">
                  <c:v>-25.475811725060339</c:v>
                </c:pt>
                <c:pt idx="131">
                  <c:v>-25.564516220270164</c:v>
                </c:pt>
                <c:pt idx="132">
                  <c:v>-25.658457111170208</c:v>
                </c:pt>
                <c:pt idx="133">
                  <c:v>-25.737787994363472</c:v>
                </c:pt>
                <c:pt idx="134">
                  <c:v>-25.824739668078465</c:v>
                </c:pt>
                <c:pt idx="135">
                  <c:v>-25.891299606383441</c:v>
                </c:pt>
                <c:pt idx="136">
                  <c:v>-25.964571144457423</c:v>
                </c:pt>
                <c:pt idx="137">
                  <c:v>-26.018162994530897</c:v>
                </c:pt>
                <c:pt idx="138">
                  <c:v>-26.076981955294652</c:v>
                </c:pt>
                <c:pt idx="139">
                  <c:v>-26.129444432779749</c:v>
                </c:pt>
                <c:pt idx="140">
                  <c:v>-26.156756645580806</c:v>
                </c:pt>
                <c:pt idx="141">
                  <c:v>-26.203728895846439</c:v>
                </c:pt>
                <c:pt idx="142">
                  <c:v>-26.235915536777629</c:v>
                </c:pt>
                <c:pt idx="143">
                  <c:v>-26.27086945815465</c:v>
                </c:pt>
                <c:pt idx="144">
                  <c:v>-26.289666938789512</c:v>
                </c:pt>
                <c:pt idx="145">
                  <c:v>-26.299337470132954</c:v>
                </c:pt>
                <c:pt idx="146">
                  <c:v>-26.310083772806919</c:v>
                </c:pt>
                <c:pt idx="147">
                  <c:v>-26.315478987125228</c:v>
                </c:pt>
                <c:pt idx="148">
                  <c:v>-26.30456626303738</c:v>
                </c:pt>
                <c:pt idx="149">
                  <c:v>-26.292416046395488</c:v>
                </c:pt>
                <c:pt idx="150">
                  <c:v>-26.287431018380893</c:v>
                </c:pt>
                <c:pt idx="151">
                  <c:v>-26.260282250593079</c:v>
                </c:pt>
                <c:pt idx="152">
                  <c:v>-26.238200577083141</c:v>
                </c:pt>
                <c:pt idx="153">
                  <c:v>-26.216471618392987</c:v>
                </c:pt>
                <c:pt idx="154">
                  <c:v>-26.186150254089316</c:v>
                </c:pt>
                <c:pt idx="155">
                  <c:v>-26.155703229036842</c:v>
                </c:pt>
                <c:pt idx="156">
                  <c:v>-26.109068256846545</c:v>
                </c:pt>
                <c:pt idx="157">
                  <c:v>-26.073478685881955</c:v>
                </c:pt>
                <c:pt idx="158">
                  <c:v>-26.028259032276416</c:v>
                </c:pt>
                <c:pt idx="159">
                  <c:v>-25.985160917216149</c:v>
                </c:pt>
                <c:pt idx="160">
                  <c:v>-25.935247490495037</c:v>
                </c:pt>
                <c:pt idx="161">
                  <c:v>-25.883984273597186</c:v>
                </c:pt>
                <c:pt idx="162">
                  <c:v>-25.837650641312507</c:v>
                </c:pt>
                <c:pt idx="163">
                  <c:v>-25.777279161613595</c:v>
                </c:pt>
                <c:pt idx="164">
                  <c:v>-25.72772820470313</c:v>
                </c:pt>
                <c:pt idx="165">
                  <c:v>-25.664587699344274</c:v>
                </c:pt>
                <c:pt idx="166">
                  <c:v>-25.610657858199271</c:v>
                </c:pt>
                <c:pt idx="167">
                  <c:v>-25.550077453364558</c:v>
                </c:pt>
                <c:pt idx="168">
                  <c:v>-25.48427552192792</c:v>
                </c:pt>
                <c:pt idx="169">
                  <c:v>-25.418942407475672</c:v>
                </c:pt>
                <c:pt idx="170">
                  <c:v>-25.360106620307686</c:v>
                </c:pt>
                <c:pt idx="171">
                  <c:v>-25.298806226501949</c:v>
                </c:pt>
                <c:pt idx="172">
                  <c:v>-25.237906853439057</c:v>
                </c:pt>
                <c:pt idx="173">
                  <c:v>-25.16481943007236</c:v>
                </c:pt>
                <c:pt idx="174">
                  <c:v>-25.094177923224798</c:v>
                </c:pt>
                <c:pt idx="175">
                  <c:v>-25.026887001740409</c:v>
                </c:pt>
                <c:pt idx="176">
                  <c:v>-24.962899816284981</c:v>
                </c:pt>
                <c:pt idx="177">
                  <c:v>-24.877367539322965</c:v>
                </c:pt>
                <c:pt idx="178">
                  <c:v>-24.816667117702202</c:v>
                </c:pt>
                <c:pt idx="179">
                  <c:v>-24.722356145349771</c:v>
                </c:pt>
                <c:pt idx="180">
                  <c:v>-24.667783254322472</c:v>
                </c:pt>
                <c:pt idx="181">
                  <c:v>-24.60348564462744</c:v>
                </c:pt>
                <c:pt idx="182">
                  <c:v>-24.543477314390913</c:v>
                </c:pt>
                <c:pt idx="183">
                  <c:v>-24.477336406905209</c:v>
                </c:pt>
                <c:pt idx="184">
                  <c:v>-24.424568824901471</c:v>
                </c:pt>
                <c:pt idx="185">
                  <c:v>-24.349203171129936</c:v>
                </c:pt>
                <c:pt idx="186">
                  <c:v>-24.288280136082925</c:v>
                </c:pt>
                <c:pt idx="187">
                  <c:v>-24.252391808172074</c:v>
                </c:pt>
                <c:pt idx="188">
                  <c:v>-24.171091230721792</c:v>
                </c:pt>
                <c:pt idx="189">
                  <c:v>-24.111986179869497</c:v>
                </c:pt>
                <c:pt idx="190">
                  <c:v>-24.06340459382481</c:v>
                </c:pt>
                <c:pt idx="191">
                  <c:v>-24.010631875428075</c:v>
                </c:pt>
                <c:pt idx="192">
                  <c:v>-23.958575163557363</c:v>
                </c:pt>
                <c:pt idx="193">
                  <c:v>-23.901864394033936</c:v>
                </c:pt>
                <c:pt idx="194">
                  <c:v>-23.851338562022338</c:v>
                </c:pt>
                <c:pt idx="195">
                  <c:v>-23.80916123005337</c:v>
                </c:pt>
                <c:pt idx="196">
                  <c:v>-23.765630527921463</c:v>
                </c:pt>
                <c:pt idx="197">
                  <c:v>-23.707567055179169</c:v>
                </c:pt>
                <c:pt idx="198">
                  <c:v>-23.65652269208994</c:v>
                </c:pt>
                <c:pt idx="199">
                  <c:v>-23.610251844432796</c:v>
                </c:pt>
                <c:pt idx="200">
                  <c:v>-23.563826867096772</c:v>
                </c:pt>
                <c:pt idx="201">
                  <c:v>-23.526936159107045</c:v>
                </c:pt>
                <c:pt idx="202">
                  <c:v>-23.483819521656599</c:v>
                </c:pt>
                <c:pt idx="203">
                  <c:v>-23.443140196883419</c:v>
                </c:pt>
                <c:pt idx="204">
                  <c:v>-23.40511572894323</c:v>
                </c:pt>
                <c:pt idx="205">
                  <c:v>-23.357592705583393</c:v>
                </c:pt>
                <c:pt idx="206">
                  <c:v>-23.314959199073488</c:v>
                </c:pt>
                <c:pt idx="207">
                  <c:v>-23.258668145711443</c:v>
                </c:pt>
                <c:pt idx="208">
                  <c:v>-23.21466738209141</c:v>
                </c:pt>
                <c:pt idx="209">
                  <c:v>-23.166208570384796</c:v>
                </c:pt>
                <c:pt idx="210">
                  <c:v>-23.097962267890196</c:v>
                </c:pt>
                <c:pt idx="211">
                  <c:v>-23.077208137034738</c:v>
                </c:pt>
                <c:pt idx="212">
                  <c:v>-23.05360930344516</c:v>
                </c:pt>
                <c:pt idx="213">
                  <c:v>-23.019676021224079</c:v>
                </c:pt>
                <c:pt idx="214">
                  <c:v>-22.978802527732398</c:v>
                </c:pt>
                <c:pt idx="215">
                  <c:v>-22.951787296524838</c:v>
                </c:pt>
                <c:pt idx="216">
                  <c:v>-22.930057264657975</c:v>
                </c:pt>
                <c:pt idx="217">
                  <c:v>-22.89455240695569</c:v>
                </c:pt>
                <c:pt idx="218">
                  <c:v>-22.886115373973546</c:v>
                </c:pt>
                <c:pt idx="219">
                  <c:v>-22.851768659606361</c:v>
                </c:pt>
                <c:pt idx="220">
                  <c:v>-22.832701011740802</c:v>
                </c:pt>
                <c:pt idx="221">
                  <c:v>-22.810404560713522</c:v>
                </c:pt>
                <c:pt idx="222">
                  <c:v>-22.793368061276624</c:v>
                </c:pt>
                <c:pt idx="223">
                  <c:v>-22.772455759681527</c:v>
                </c:pt>
                <c:pt idx="224">
                  <c:v>-22.755899039574395</c:v>
                </c:pt>
                <c:pt idx="225">
                  <c:v>-22.728751412043099</c:v>
                </c:pt>
                <c:pt idx="226">
                  <c:v>-22.71296378906036</c:v>
                </c:pt>
                <c:pt idx="227">
                  <c:v>-22.668961755641078</c:v>
                </c:pt>
                <c:pt idx="228">
                  <c:v>-22.652857941447117</c:v>
                </c:pt>
                <c:pt idx="229">
                  <c:v>-22.637278142924377</c:v>
                </c:pt>
                <c:pt idx="230">
                  <c:v>-22.629167175130558</c:v>
                </c:pt>
                <c:pt idx="231">
                  <c:v>-22.618736149688608</c:v>
                </c:pt>
                <c:pt idx="232">
                  <c:v>-22.607584656420322</c:v>
                </c:pt>
                <c:pt idx="233">
                  <c:v>-22.597307176249736</c:v>
                </c:pt>
                <c:pt idx="234">
                  <c:v>-22.590791163521992</c:v>
                </c:pt>
                <c:pt idx="235">
                  <c:v>-22.588349942296816</c:v>
                </c:pt>
                <c:pt idx="236">
                  <c:v>-22.579924458376453</c:v>
                </c:pt>
                <c:pt idx="237">
                  <c:v>-22.58125136256071</c:v>
                </c:pt>
                <c:pt idx="238">
                  <c:v>-22.589300134774422</c:v>
                </c:pt>
                <c:pt idx="239">
                  <c:v>-22.576616848557236</c:v>
                </c:pt>
                <c:pt idx="240">
                  <c:v>-22.567893373900315</c:v>
                </c:pt>
                <c:pt idx="241">
                  <c:v>-22.583122232636818</c:v>
                </c:pt>
                <c:pt idx="242">
                  <c:v>-22.58028685261419</c:v>
                </c:pt>
                <c:pt idx="243">
                  <c:v>-22.587701717913692</c:v>
                </c:pt>
                <c:pt idx="244">
                  <c:v>-22.591636271477963</c:v>
                </c:pt>
                <c:pt idx="245">
                  <c:v>-22.586559837396155</c:v>
                </c:pt>
                <c:pt idx="246">
                  <c:v>-22.596946413770205</c:v>
                </c:pt>
                <c:pt idx="247">
                  <c:v>-22.603798775633912</c:v>
                </c:pt>
                <c:pt idx="248">
                  <c:v>-22.605526780370873</c:v>
                </c:pt>
                <c:pt idx="249">
                  <c:v>-22.594487068878209</c:v>
                </c:pt>
                <c:pt idx="250">
                  <c:v>-22.611554040513475</c:v>
                </c:pt>
                <c:pt idx="251">
                  <c:v>-22.609197293172684</c:v>
                </c:pt>
                <c:pt idx="252">
                  <c:v>-22.624374256470695</c:v>
                </c:pt>
                <c:pt idx="253">
                  <c:v>-22.647659606048126</c:v>
                </c:pt>
                <c:pt idx="254">
                  <c:v>-22.660532083786627</c:v>
                </c:pt>
                <c:pt idx="255">
                  <c:v>-22.661579887834232</c:v>
                </c:pt>
                <c:pt idx="256">
                  <c:v>-22.67355364830307</c:v>
                </c:pt>
                <c:pt idx="257">
                  <c:v>-22.671006366094552</c:v>
                </c:pt>
                <c:pt idx="258">
                  <c:v>-22.69298884356532</c:v>
                </c:pt>
                <c:pt idx="259">
                  <c:v>-22.711813631021535</c:v>
                </c:pt>
                <c:pt idx="260">
                  <c:v>-22.726009568730564</c:v>
                </c:pt>
                <c:pt idx="261">
                  <c:v>-22.751824999787512</c:v>
                </c:pt>
                <c:pt idx="262">
                  <c:v>-22.774955262402337</c:v>
                </c:pt>
                <c:pt idx="263">
                  <c:v>-22.778993520599077</c:v>
                </c:pt>
                <c:pt idx="264">
                  <c:v>-22.799629042385806</c:v>
                </c:pt>
                <c:pt idx="265">
                  <c:v>-22.815219593823993</c:v>
                </c:pt>
                <c:pt idx="266">
                  <c:v>-22.846440300019641</c:v>
                </c:pt>
                <c:pt idx="267">
                  <c:v>-22.878280540013396</c:v>
                </c:pt>
                <c:pt idx="268">
                  <c:v>-22.903415024588689</c:v>
                </c:pt>
                <c:pt idx="269">
                  <c:v>-22.931220865835801</c:v>
                </c:pt>
                <c:pt idx="270">
                  <c:v>-22.96049846221123</c:v>
                </c:pt>
                <c:pt idx="271">
                  <c:v>-22.995392739592951</c:v>
                </c:pt>
                <c:pt idx="272">
                  <c:v>-23.033315456288129</c:v>
                </c:pt>
                <c:pt idx="273">
                  <c:v>-23.064693635275169</c:v>
                </c:pt>
                <c:pt idx="274">
                  <c:v>-23.095340788915863</c:v>
                </c:pt>
                <c:pt idx="275">
                  <c:v>-23.129069685522534</c:v>
                </c:pt>
                <c:pt idx="276">
                  <c:v>-23.180496121301985</c:v>
                </c:pt>
                <c:pt idx="277">
                  <c:v>-23.221544226734913</c:v>
                </c:pt>
                <c:pt idx="278">
                  <c:v>-23.266023958378554</c:v>
                </c:pt>
                <c:pt idx="279">
                  <c:v>-23.312967130785282</c:v>
                </c:pt>
                <c:pt idx="280">
                  <c:v>-23.361457131707265</c:v>
                </c:pt>
                <c:pt idx="281">
                  <c:v>-23.408072868738902</c:v>
                </c:pt>
                <c:pt idx="282">
                  <c:v>-23.455874944473468</c:v>
                </c:pt>
                <c:pt idx="283">
                  <c:v>-23.502645345150434</c:v>
                </c:pt>
                <c:pt idx="284">
                  <c:v>-23.56332545836926</c:v>
                </c:pt>
                <c:pt idx="285">
                  <c:v>-23.625512279069167</c:v>
                </c:pt>
                <c:pt idx="286">
                  <c:v>-23.674095955880397</c:v>
                </c:pt>
                <c:pt idx="287">
                  <c:v>-23.740488869575813</c:v>
                </c:pt>
                <c:pt idx="288">
                  <c:v>-23.805323969462432</c:v>
                </c:pt>
                <c:pt idx="289">
                  <c:v>-23.862071128559638</c:v>
                </c:pt>
                <c:pt idx="290">
                  <c:v>-23.909678214013816</c:v>
                </c:pt>
                <c:pt idx="291">
                  <c:v>-23.987144233370653</c:v>
                </c:pt>
                <c:pt idx="292">
                  <c:v>-24.045022464159814</c:v>
                </c:pt>
                <c:pt idx="293">
                  <c:v>-24.109107047106161</c:v>
                </c:pt>
                <c:pt idx="294">
                  <c:v>-24.192437265188289</c:v>
                </c:pt>
                <c:pt idx="295">
                  <c:v>-24.256271575534782</c:v>
                </c:pt>
                <c:pt idx="296">
                  <c:v>-24.328981419645498</c:v>
                </c:pt>
                <c:pt idx="297">
                  <c:v>-24.396791615400129</c:v>
                </c:pt>
                <c:pt idx="298">
                  <c:v>-24.46887016213573</c:v>
                </c:pt>
                <c:pt idx="299">
                  <c:v>-24.534940530670347</c:v>
                </c:pt>
                <c:pt idx="300">
                  <c:v>-24.59606915433239</c:v>
                </c:pt>
                <c:pt idx="301">
                  <c:v>-24.670142859743368</c:v>
                </c:pt>
                <c:pt idx="302">
                  <c:v>-24.742217315129793</c:v>
                </c:pt>
                <c:pt idx="303">
                  <c:v>-24.816942366817688</c:v>
                </c:pt>
                <c:pt idx="304">
                  <c:v>-24.897557753458486</c:v>
                </c:pt>
                <c:pt idx="305">
                  <c:v>-24.972768681917703</c:v>
                </c:pt>
                <c:pt idx="306">
                  <c:v>-25.069691734570931</c:v>
                </c:pt>
                <c:pt idx="307">
                  <c:v>-25.157527726542064</c:v>
                </c:pt>
                <c:pt idx="308">
                  <c:v>-25.251684445229152</c:v>
                </c:pt>
                <c:pt idx="309">
                  <c:v>-25.345328341864402</c:v>
                </c:pt>
                <c:pt idx="310">
                  <c:v>-25.44675648491318</c:v>
                </c:pt>
                <c:pt idx="311">
                  <c:v>-25.55066329849398</c:v>
                </c:pt>
                <c:pt idx="312">
                  <c:v>-25.65900865362126</c:v>
                </c:pt>
                <c:pt idx="313">
                  <c:v>-25.776520748828517</c:v>
                </c:pt>
                <c:pt idx="314">
                  <c:v>-25.893749121689218</c:v>
                </c:pt>
                <c:pt idx="315">
                  <c:v>-26.009058825233087</c:v>
                </c:pt>
                <c:pt idx="316">
                  <c:v>-26.139279759379107</c:v>
                </c:pt>
                <c:pt idx="317">
                  <c:v>-26.257118421327984</c:v>
                </c:pt>
                <c:pt idx="318">
                  <c:v>-26.390087966757573</c:v>
                </c:pt>
                <c:pt idx="319">
                  <c:v>-26.52959790247348</c:v>
                </c:pt>
                <c:pt idx="320">
                  <c:v>-26.669754579150386</c:v>
                </c:pt>
                <c:pt idx="321">
                  <c:v>-26.804814509497792</c:v>
                </c:pt>
                <c:pt idx="322">
                  <c:v>-26.934881178955873</c:v>
                </c:pt>
                <c:pt idx="323">
                  <c:v>-27.078355020811379</c:v>
                </c:pt>
                <c:pt idx="324">
                  <c:v>-27.230809914648901</c:v>
                </c:pt>
                <c:pt idx="325">
                  <c:v>-27.37211097068327</c:v>
                </c:pt>
                <c:pt idx="326">
                  <c:v>-27.528781201054219</c:v>
                </c:pt>
                <c:pt idx="327">
                  <c:v>-27.690910319382755</c:v>
                </c:pt>
                <c:pt idx="328">
                  <c:v>-27.84970718430597</c:v>
                </c:pt>
                <c:pt idx="329">
                  <c:v>-28.01039092331019</c:v>
                </c:pt>
                <c:pt idx="330">
                  <c:v>-28.171775277998364</c:v>
                </c:pt>
                <c:pt idx="331">
                  <c:v>-28.361727843609081</c:v>
                </c:pt>
                <c:pt idx="332">
                  <c:v>-28.53817038625046</c:v>
                </c:pt>
                <c:pt idx="333">
                  <c:v>-28.711517653452635</c:v>
                </c:pt>
                <c:pt idx="334">
                  <c:v>-28.912516381643623</c:v>
                </c:pt>
                <c:pt idx="335">
                  <c:v>-29.093048510109174</c:v>
                </c:pt>
                <c:pt idx="336">
                  <c:v>-29.297552116668079</c:v>
                </c:pt>
                <c:pt idx="337">
                  <c:v>-29.498134205113043</c:v>
                </c:pt>
                <c:pt idx="338">
                  <c:v>-29.684398209201529</c:v>
                </c:pt>
                <c:pt idx="339">
                  <c:v>-29.900277260627696</c:v>
                </c:pt>
                <c:pt idx="340">
                  <c:v>-30.124896128619159</c:v>
                </c:pt>
                <c:pt idx="341">
                  <c:v>-30.31792271501908</c:v>
                </c:pt>
                <c:pt idx="342">
                  <c:v>-30.585364881644885</c:v>
                </c:pt>
                <c:pt idx="343">
                  <c:v>-30.80873989316504</c:v>
                </c:pt>
                <c:pt idx="344">
                  <c:v>-31.04595780905845</c:v>
                </c:pt>
                <c:pt idx="345">
                  <c:v>-31.317702141225894</c:v>
                </c:pt>
                <c:pt idx="346">
                  <c:v>-31.566289721466504</c:v>
                </c:pt>
                <c:pt idx="347">
                  <c:v>-31.827237755556318</c:v>
                </c:pt>
                <c:pt idx="348">
                  <c:v>-32.117195839292073</c:v>
                </c:pt>
                <c:pt idx="349">
                  <c:v>-32.395185269128305</c:v>
                </c:pt>
                <c:pt idx="350">
                  <c:v>-32.705888991579933</c:v>
                </c:pt>
                <c:pt idx="351">
                  <c:v>-33.015098487672134</c:v>
                </c:pt>
                <c:pt idx="352">
                  <c:v>-33.328737238438116</c:v>
                </c:pt>
                <c:pt idx="353">
                  <c:v>-33.674443811963187</c:v>
                </c:pt>
                <c:pt idx="354">
                  <c:v>-34.007466061489815</c:v>
                </c:pt>
                <c:pt idx="355">
                  <c:v>-34.349080285325066</c:v>
                </c:pt>
                <c:pt idx="356">
                  <c:v>-34.70861574627957</c:v>
                </c:pt>
                <c:pt idx="357">
                  <c:v>-35.041638881461424</c:v>
                </c:pt>
                <c:pt idx="358">
                  <c:v>-35.415319815357606</c:v>
                </c:pt>
                <c:pt idx="359">
                  <c:v>-35.73836168453753</c:v>
                </c:pt>
                <c:pt idx="360">
                  <c:v>-36.017698928591983</c:v>
                </c:pt>
                <c:pt idx="361">
                  <c:v>-36.319164514989318</c:v>
                </c:pt>
                <c:pt idx="362">
                  <c:v>-36.601723058324438</c:v>
                </c:pt>
                <c:pt idx="363">
                  <c:v>-36.842684291216024</c:v>
                </c:pt>
                <c:pt idx="364">
                  <c:v>-37.050956714670711</c:v>
                </c:pt>
                <c:pt idx="365">
                  <c:v>-37.17574700519237</c:v>
                </c:pt>
                <c:pt idx="366">
                  <c:v>-37.22688017653455</c:v>
                </c:pt>
                <c:pt idx="367">
                  <c:v>-37.274374089051506</c:v>
                </c:pt>
                <c:pt idx="368">
                  <c:v>-37.135618213711204</c:v>
                </c:pt>
                <c:pt idx="369">
                  <c:v>-37.083819553868722</c:v>
                </c:pt>
                <c:pt idx="370">
                  <c:v>-36.878980567649791</c:v>
                </c:pt>
                <c:pt idx="371">
                  <c:v>-36.693694640804019</c:v>
                </c:pt>
                <c:pt idx="372">
                  <c:v>-36.410130416096031</c:v>
                </c:pt>
                <c:pt idx="373">
                  <c:v>-36.096126076234299</c:v>
                </c:pt>
                <c:pt idx="374">
                  <c:v>-35.801141355425905</c:v>
                </c:pt>
                <c:pt idx="375">
                  <c:v>-35.472621852553019</c:v>
                </c:pt>
                <c:pt idx="376">
                  <c:v>-35.108471085361181</c:v>
                </c:pt>
                <c:pt idx="377">
                  <c:v>-34.736717530482139</c:v>
                </c:pt>
                <c:pt idx="378">
                  <c:v>-34.360702996957919</c:v>
                </c:pt>
                <c:pt idx="379">
                  <c:v>-34.041031810627651</c:v>
                </c:pt>
                <c:pt idx="380">
                  <c:v>-33.643612131803103</c:v>
                </c:pt>
                <c:pt idx="381">
                  <c:v>-33.282781691141267</c:v>
                </c:pt>
                <c:pt idx="382">
                  <c:v>-32.891973494513415</c:v>
                </c:pt>
                <c:pt idx="383">
                  <c:v>-32.53672652767289</c:v>
                </c:pt>
                <c:pt idx="384">
                  <c:v>-32.174514214984427</c:v>
                </c:pt>
                <c:pt idx="385">
                  <c:v>-31.817534742618246</c:v>
                </c:pt>
                <c:pt idx="386">
                  <c:v>-31.497509752293297</c:v>
                </c:pt>
                <c:pt idx="387">
                  <c:v>-31.15548593910254</c:v>
                </c:pt>
                <c:pt idx="388">
                  <c:v>-30.823554943022064</c:v>
                </c:pt>
                <c:pt idx="389">
                  <c:v>-30.504990070298668</c:v>
                </c:pt>
                <c:pt idx="390">
                  <c:v>-30.183938877086209</c:v>
                </c:pt>
                <c:pt idx="391">
                  <c:v>-29.899679900932469</c:v>
                </c:pt>
                <c:pt idx="392">
                  <c:v>-29.576683702481379</c:v>
                </c:pt>
                <c:pt idx="393">
                  <c:v>-29.282507035599256</c:v>
                </c:pt>
                <c:pt idx="394">
                  <c:v>-28.984141284935131</c:v>
                </c:pt>
                <c:pt idx="395">
                  <c:v>-28.725545440912263</c:v>
                </c:pt>
                <c:pt idx="396">
                  <c:v>-28.438388591422171</c:v>
                </c:pt>
                <c:pt idx="397">
                  <c:v>-28.15760008984855</c:v>
                </c:pt>
                <c:pt idx="398">
                  <c:v>-27.87900789720166</c:v>
                </c:pt>
                <c:pt idx="399">
                  <c:v>-27.611350185528785</c:v>
                </c:pt>
                <c:pt idx="400">
                  <c:v>-27.350433032471436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EA-4A14-8248-FBAC626E91A3}"/>
            </c:ext>
          </c:extLst>
        </c:ser>
        <c:ser>
          <c:idx val="3"/>
          <c:order val="3"/>
          <c:tx>
            <c:strRef>
              <c:f>'UNITC20 +22C'!$X$16</c:f>
              <c:strCache>
                <c:ptCount val="1"/>
                <c:pt idx="0">
                  <c:v>S12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'UNITC20 +22C'!$X$17:$X$417</c:f>
              <c:numCache>
                <c:formatCode>0.00</c:formatCode>
                <c:ptCount val="401"/>
                <c:pt idx="0">
                  <c:v>-12.757126557915459</c:v>
                </c:pt>
                <c:pt idx="1">
                  <c:v>-12.809795447550886</c:v>
                </c:pt>
                <c:pt idx="2">
                  <c:v>-12.874596026691282</c:v>
                </c:pt>
                <c:pt idx="3">
                  <c:v>-12.930051940305024</c:v>
                </c:pt>
                <c:pt idx="4">
                  <c:v>-13.006615863336508</c:v>
                </c:pt>
                <c:pt idx="5">
                  <c:v>-13.070238132965153</c:v>
                </c:pt>
                <c:pt idx="6">
                  <c:v>-13.140510473162594</c:v>
                </c:pt>
                <c:pt idx="7">
                  <c:v>-13.211900633666687</c:v>
                </c:pt>
                <c:pt idx="8">
                  <c:v>-13.279234724899496</c:v>
                </c:pt>
                <c:pt idx="9">
                  <c:v>-13.355434577390586</c:v>
                </c:pt>
                <c:pt idx="10">
                  <c:v>-13.429966030703467</c:v>
                </c:pt>
                <c:pt idx="11">
                  <c:v>-13.504464488104482</c:v>
                </c:pt>
                <c:pt idx="12">
                  <c:v>-13.578615402762322</c:v>
                </c:pt>
                <c:pt idx="13">
                  <c:v>-13.654141027417745</c:v>
                </c:pt>
                <c:pt idx="14">
                  <c:v>-13.72519468901659</c:v>
                </c:pt>
                <c:pt idx="15">
                  <c:v>-13.795051028645187</c:v>
                </c:pt>
                <c:pt idx="16">
                  <c:v>-13.85873821103354</c:v>
                </c:pt>
                <c:pt idx="17">
                  <c:v>-13.9195287791275</c:v>
                </c:pt>
                <c:pt idx="18">
                  <c:v>-13.983059788609252</c:v>
                </c:pt>
                <c:pt idx="19">
                  <c:v>-14.03504691938039</c:v>
                </c:pt>
                <c:pt idx="20">
                  <c:v>-14.090408108944192</c:v>
                </c:pt>
                <c:pt idx="21">
                  <c:v>-14.150835700484102</c:v>
                </c:pt>
                <c:pt idx="22">
                  <c:v>-14.205293299001561</c:v>
                </c:pt>
                <c:pt idx="23">
                  <c:v>-14.266202408104869</c:v>
                </c:pt>
                <c:pt idx="24">
                  <c:v>-14.321618137384096</c:v>
                </c:pt>
                <c:pt idx="25">
                  <c:v>-14.396370970515457</c:v>
                </c:pt>
                <c:pt idx="26">
                  <c:v>-14.471095273460195</c:v>
                </c:pt>
                <c:pt idx="27">
                  <c:v>-14.545918667166585</c:v>
                </c:pt>
                <c:pt idx="28">
                  <c:v>-14.624571616952512</c:v>
                </c:pt>
                <c:pt idx="29">
                  <c:v>-14.70947967994533</c:v>
                </c:pt>
                <c:pt idx="30">
                  <c:v>-14.798642873094838</c:v>
                </c:pt>
                <c:pt idx="31">
                  <c:v>-14.901618744797902</c:v>
                </c:pt>
                <c:pt idx="32">
                  <c:v>-14.994849962849074</c:v>
                </c:pt>
                <c:pt idx="33">
                  <c:v>-15.100391404495623</c:v>
                </c:pt>
                <c:pt idx="34">
                  <c:v>-15.201659707240358</c:v>
                </c:pt>
                <c:pt idx="35">
                  <c:v>-15.310259731030726</c:v>
                </c:pt>
                <c:pt idx="36">
                  <c:v>-15.40877834074152</c:v>
                </c:pt>
                <c:pt idx="37">
                  <c:v>-15.526817187166275</c:v>
                </c:pt>
                <c:pt idx="38">
                  <c:v>-15.640750854693007</c:v>
                </c:pt>
                <c:pt idx="39">
                  <c:v>-15.757342509558388</c:v>
                </c:pt>
                <c:pt idx="40">
                  <c:v>-15.884253082822548</c:v>
                </c:pt>
                <c:pt idx="41">
                  <c:v>-15.99516592438331</c:v>
                </c:pt>
                <c:pt idx="42">
                  <c:v>-16.112330423701898</c:v>
                </c:pt>
                <c:pt idx="43">
                  <c:v>-16.238164945691363</c:v>
                </c:pt>
                <c:pt idx="44">
                  <c:v>-16.357929121015054</c:v>
                </c:pt>
                <c:pt idx="45">
                  <c:v>-16.473783764137526</c:v>
                </c:pt>
                <c:pt idx="46">
                  <c:v>-16.594353708998081</c:v>
                </c:pt>
                <c:pt idx="47">
                  <c:v>-16.713624098943864</c:v>
                </c:pt>
                <c:pt idx="48">
                  <c:v>-16.836135298677505</c:v>
                </c:pt>
                <c:pt idx="49">
                  <c:v>-16.961038909277871</c:v>
                </c:pt>
                <c:pt idx="50">
                  <c:v>-17.081713175026643</c:v>
                </c:pt>
                <c:pt idx="51">
                  <c:v>-17.205980846645989</c:v>
                </c:pt>
                <c:pt idx="52">
                  <c:v>-17.322635189177262</c:v>
                </c:pt>
                <c:pt idx="53">
                  <c:v>-17.446455281727992</c:v>
                </c:pt>
                <c:pt idx="54">
                  <c:v>-17.561602656322286</c:v>
                </c:pt>
                <c:pt idx="55">
                  <c:v>-17.682238561696678</c:v>
                </c:pt>
                <c:pt idx="56">
                  <c:v>-17.806023396903736</c:v>
                </c:pt>
                <c:pt idx="57">
                  <c:v>-17.930594389613177</c:v>
                </c:pt>
                <c:pt idx="58">
                  <c:v>-18.055285681245042</c:v>
                </c:pt>
                <c:pt idx="59">
                  <c:v>-18.192677263526562</c:v>
                </c:pt>
                <c:pt idx="60">
                  <c:v>-18.326110749715408</c:v>
                </c:pt>
                <c:pt idx="61">
                  <c:v>-18.457661535449201</c:v>
                </c:pt>
                <c:pt idx="62">
                  <c:v>-18.607824129207991</c:v>
                </c:pt>
                <c:pt idx="63">
                  <c:v>-18.747947463481385</c:v>
                </c:pt>
                <c:pt idx="64">
                  <c:v>-18.888028847171697</c:v>
                </c:pt>
                <c:pt idx="65">
                  <c:v>-19.034500635116469</c:v>
                </c:pt>
                <c:pt idx="66">
                  <c:v>-19.187405007229181</c:v>
                </c:pt>
                <c:pt idx="67">
                  <c:v>-19.330805921375656</c:v>
                </c:pt>
                <c:pt idx="68">
                  <c:v>-19.489377852994398</c:v>
                </c:pt>
                <c:pt idx="69">
                  <c:v>-19.629313597633839</c:v>
                </c:pt>
                <c:pt idx="70">
                  <c:v>-19.795702586099637</c:v>
                </c:pt>
                <c:pt idx="71">
                  <c:v>-19.953777902910723</c:v>
                </c:pt>
                <c:pt idx="72">
                  <c:v>-20.110499975101938</c:v>
                </c:pt>
                <c:pt idx="73">
                  <c:v>-20.268059177635376</c:v>
                </c:pt>
                <c:pt idx="74">
                  <c:v>-20.425179222971806</c:v>
                </c:pt>
                <c:pt idx="75">
                  <c:v>-20.582739471248011</c:v>
                </c:pt>
                <c:pt idx="76">
                  <c:v>-20.735947073669539</c:v>
                </c:pt>
                <c:pt idx="77">
                  <c:v>-20.888688544464728</c:v>
                </c:pt>
                <c:pt idx="78">
                  <c:v>-21.028160449203362</c:v>
                </c:pt>
                <c:pt idx="79">
                  <c:v>-21.17019869564432</c:v>
                </c:pt>
                <c:pt idx="80">
                  <c:v>-21.308101104061805</c:v>
                </c:pt>
                <c:pt idx="81">
                  <c:v>-21.437193563901516</c:v>
                </c:pt>
                <c:pt idx="82">
                  <c:v>-21.555866139367538</c:v>
                </c:pt>
                <c:pt idx="83">
                  <c:v>-21.676704071317516</c:v>
                </c:pt>
                <c:pt idx="84">
                  <c:v>-21.790495921789223</c:v>
                </c:pt>
                <c:pt idx="85">
                  <c:v>-21.894091496859772</c:v>
                </c:pt>
                <c:pt idx="86">
                  <c:v>-21.970895692213233</c:v>
                </c:pt>
                <c:pt idx="87">
                  <c:v>-22.070703666081709</c:v>
                </c:pt>
                <c:pt idx="88">
                  <c:v>-22.160130434917797</c:v>
                </c:pt>
                <c:pt idx="89">
                  <c:v>-22.235467422286654</c:v>
                </c:pt>
                <c:pt idx="90">
                  <c:v>-22.306714737923819</c:v>
                </c:pt>
                <c:pt idx="91">
                  <c:v>-22.35920687588175</c:v>
                </c:pt>
                <c:pt idx="92">
                  <c:v>-22.422861537542651</c:v>
                </c:pt>
                <c:pt idx="93">
                  <c:v>-22.478799326735981</c:v>
                </c:pt>
                <c:pt idx="94">
                  <c:v>-22.518003397791283</c:v>
                </c:pt>
                <c:pt idx="95">
                  <c:v>-22.573226395049545</c:v>
                </c:pt>
                <c:pt idx="96">
                  <c:v>-22.610649508851147</c:v>
                </c:pt>
                <c:pt idx="97">
                  <c:v>-22.646476832970794</c:v>
                </c:pt>
                <c:pt idx="98">
                  <c:v>-22.674734205386095</c:v>
                </c:pt>
                <c:pt idx="99">
                  <c:v>-22.69892305652537</c:v>
                </c:pt>
                <c:pt idx="100">
                  <c:v>-22.717940066189506</c:v>
                </c:pt>
                <c:pt idx="101">
                  <c:v>-22.730617454287824</c:v>
                </c:pt>
                <c:pt idx="102">
                  <c:v>-22.740238271927179</c:v>
                </c:pt>
                <c:pt idx="103">
                  <c:v>-22.747276164649225</c:v>
                </c:pt>
                <c:pt idx="104">
                  <c:v>-22.746102389255562</c:v>
                </c:pt>
                <c:pt idx="105">
                  <c:v>-22.748467977078079</c:v>
                </c:pt>
                <c:pt idx="106">
                  <c:v>-22.74750736347556</c:v>
                </c:pt>
                <c:pt idx="107">
                  <c:v>-22.728379203009066</c:v>
                </c:pt>
                <c:pt idx="108">
                  <c:v>-22.716845064331746</c:v>
                </c:pt>
                <c:pt idx="109">
                  <c:v>-22.700913092401439</c:v>
                </c:pt>
                <c:pt idx="110">
                  <c:v>-22.690392049802519</c:v>
                </c:pt>
                <c:pt idx="111">
                  <c:v>-22.664247166681143</c:v>
                </c:pt>
                <c:pt idx="112">
                  <c:v>-22.633474595579166</c:v>
                </c:pt>
                <c:pt idx="113">
                  <c:v>-22.603538549616893</c:v>
                </c:pt>
                <c:pt idx="114">
                  <c:v>-22.573645748826703</c:v>
                </c:pt>
                <c:pt idx="115">
                  <c:v>-22.550490139840353</c:v>
                </c:pt>
                <c:pt idx="116">
                  <c:v>-22.510445982604431</c:v>
                </c:pt>
                <c:pt idx="117">
                  <c:v>-22.466525481141133</c:v>
                </c:pt>
                <c:pt idx="118">
                  <c:v>-22.426518817864999</c:v>
                </c:pt>
                <c:pt idx="119">
                  <c:v>-22.396192201504107</c:v>
                </c:pt>
                <c:pt idx="120">
                  <c:v>-22.343399392736956</c:v>
                </c:pt>
                <c:pt idx="121">
                  <c:v>-22.291608511361613</c:v>
                </c:pt>
                <c:pt idx="122">
                  <c:v>-22.258333398972777</c:v>
                </c:pt>
                <c:pt idx="123">
                  <c:v>-22.2287119702866</c:v>
                </c:pt>
                <c:pt idx="124">
                  <c:v>-22.187643359880333</c:v>
                </c:pt>
                <c:pt idx="125">
                  <c:v>-22.142484064396839</c:v>
                </c:pt>
                <c:pt idx="126">
                  <c:v>-22.098830154159156</c:v>
                </c:pt>
                <c:pt idx="127">
                  <c:v>-22.058387278483529</c:v>
                </c:pt>
                <c:pt idx="128">
                  <c:v>-22.009270455043122</c:v>
                </c:pt>
                <c:pt idx="129">
                  <c:v>-21.962336020538093</c:v>
                </c:pt>
                <c:pt idx="130">
                  <c:v>-21.913427633661424</c:v>
                </c:pt>
                <c:pt idx="131">
                  <c:v>-21.874982622265197</c:v>
                </c:pt>
                <c:pt idx="132">
                  <c:v>-21.83377896438445</c:v>
                </c:pt>
                <c:pt idx="133">
                  <c:v>-21.792421777659776</c:v>
                </c:pt>
                <c:pt idx="134">
                  <c:v>-21.745135679409458</c:v>
                </c:pt>
                <c:pt idx="135">
                  <c:v>-21.698352753279302</c:v>
                </c:pt>
                <c:pt idx="136">
                  <c:v>-21.662811668389814</c:v>
                </c:pt>
                <c:pt idx="137">
                  <c:v>-21.618964554271216</c:v>
                </c:pt>
                <c:pt idx="138">
                  <c:v>-21.570979831010938</c:v>
                </c:pt>
                <c:pt idx="139">
                  <c:v>-21.536964797539497</c:v>
                </c:pt>
                <c:pt idx="140">
                  <c:v>-21.487739964207584</c:v>
                </c:pt>
                <c:pt idx="141">
                  <c:v>-21.448994897801136</c:v>
                </c:pt>
                <c:pt idx="142">
                  <c:v>-21.408162125007607</c:v>
                </c:pt>
                <c:pt idx="143">
                  <c:v>-21.369500140279531</c:v>
                </c:pt>
                <c:pt idx="144">
                  <c:v>-21.337268551353663</c:v>
                </c:pt>
                <c:pt idx="145">
                  <c:v>-21.297694666577151</c:v>
                </c:pt>
                <c:pt idx="146">
                  <c:v>-21.259744124796569</c:v>
                </c:pt>
                <c:pt idx="147">
                  <c:v>-21.230148881908431</c:v>
                </c:pt>
                <c:pt idx="148">
                  <c:v>-21.186295214047242</c:v>
                </c:pt>
                <c:pt idx="149">
                  <c:v>-21.14647791441195</c:v>
                </c:pt>
                <c:pt idx="150">
                  <c:v>-21.126565810105895</c:v>
                </c:pt>
                <c:pt idx="151">
                  <c:v>-21.100540000794755</c:v>
                </c:pt>
                <c:pt idx="152">
                  <c:v>-21.06753800483828</c:v>
                </c:pt>
                <c:pt idx="153">
                  <c:v>-21.038264397912002</c:v>
                </c:pt>
                <c:pt idx="154">
                  <c:v>-21.005647907989768</c:v>
                </c:pt>
                <c:pt idx="155">
                  <c:v>-20.979467992855653</c:v>
                </c:pt>
                <c:pt idx="156">
                  <c:v>-20.956436267615203</c:v>
                </c:pt>
                <c:pt idx="157">
                  <c:v>-20.929148262941521</c:v>
                </c:pt>
                <c:pt idx="158">
                  <c:v>-20.906126000547033</c:v>
                </c:pt>
                <c:pt idx="159">
                  <c:v>-20.885652488134379</c:v>
                </c:pt>
                <c:pt idx="160">
                  <c:v>-20.862148413021465</c:v>
                </c:pt>
                <c:pt idx="161">
                  <c:v>-20.840778189712733</c:v>
                </c:pt>
                <c:pt idx="162">
                  <c:v>-20.828888601706112</c:v>
                </c:pt>
                <c:pt idx="163">
                  <c:v>-20.807918334456549</c:v>
                </c:pt>
                <c:pt idx="164">
                  <c:v>-20.769284017801489</c:v>
                </c:pt>
                <c:pt idx="165">
                  <c:v>-20.753072694220272</c:v>
                </c:pt>
                <c:pt idx="166">
                  <c:v>-20.73132911895966</c:v>
                </c:pt>
                <c:pt idx="167">
                  <c:v>-20.706591281632669</c:v>
                </c:pt>
                <c:pt idx="168">
                  <c:v>-20.695630031200672</c:v>
                </c:pt>
                <c:pt idx="169">
                  <c:v>-20.670968178843474</c:v>
                </c:pt>
                <c:pt idx="170">
                  <c:v>-20.656198051097327</c:v>
                </c:pt>
                <c:pt idx="171">
                  <c:v>-20.649954039643642</c:v>
                </c:pt>
                <c:pt idx="172">
                  <c:v>-20.640681522359607</c:v>
                </c:pt>
                <c:pt idx="173">
                  <c:v>-20.637490683312794</c:v>
                </c:pt>
                <c:pt idx="174">
                  <c:v>-20.621925397979769</c:v>
                </c:pt>
                <c:pt idx="175">
                  <c:v>-20.61081507112176</c:v>
                </c:pt>
                <c:pt idx="176">
                  <c:v>-20.599840857492424</c:v>
                </c:pt>
                <c:pt idx="177">
                  <c:v>-20.596807328782972</c:v>
                </c:pt>
                <c:pt idx="178">
                  <c:v>-20.602305681695032</c:v>
                </c:pt>
                <c:pt idx="179">
                  <c:v>-20.60219117474692</c:v>
                </c:pt>
                <c:pt idx="180">
                  <c:v>-20.588696448934641</c:v>
                </c:pt>
                <c:pt idx="181">
                  <c:v>-20.601184881861755</c:v>
                </c:pt>
                <c:pt idx="182">
                  <c:v>-20.592347360390239</c:v>
                </c:pt>
                <c:pt idx="183">
                  <c:v>-20.600807901132939</c:v>
                </c:pt>
                <c:pt idx="184">
                  <c:v>-20.610555083444467</c:v>
                </c:pt>
                <c:pt idx="185">
                  <c:v>-20.614491141906054</c:v>
                </c:pt>
                <c:pt idx="186">
                  <c:v>-20.603321415098041</c:v>
                </c:pt>
                <c:pt idx="187">
                  <c:v>-20.614922790813758</c:v>
                </c:pt>
                <c:pt idx="188">
                  <c:v>-20.608047859788297</c:v>
                </c:pt>
                <c:pt idx="189">
                  <c:v>-20.602122285115176</c:v>
                </c:pt>
                <c:pt idx="190">
                  <c:v>-20.605778845360959</c:v>
                </c:pt>
                <c:pt idx="191">
                  <c:v>-20.604696708168948</c:v>
                </c:pt>
                <c:pt idx="192">
                  <c:v>-20.601593528835835</c:v>
                </c:pt>
                <c:pt idx="193">
                  <c:v>-20.609380110752618</c:v>
                </c:pt>
                <c:pt idx="194">
                  <c:v>-20.616054689173033</c:v>
                </c:pt>
                <c:pt idx="195">
                  <c:v>-20.628893501272238</c:v>
                </c:pt>
                <c:pt idx="196">
                  <c:v>-20.622767993977455</c:v>
                </c:pt>
                <c:pt idx="197">
                  <c:v>-20.642710881210181</c:v>
                </c:pt>
                <c:pt idx="198">
                  <c:v>-20.647972588676637</c:v>
                </c:pt>
                <c:pt idx="199">
                  <c:v>-20.670385485913481</c:v>
                </c:pt>
                <c:pt idx="200">
                  <c:v>-20.682308914531863</c:v>
                </c:pt>
                <c:pt idx="201">
                  <c:v>-20.685911038224756</c:v>
                </c:pt>
                <c:pt idx="202">
                  <c:v>-20.703090765685186</c:v>
                </c:pt>
                <c:pt idx="203">
                  <c:v>-20.724732520208686</c:v>
                </c:pt>
                <c:pt idx="204">
                  <c:v>-20.748280894498045</c:v>
                </c:pt>
                <c:pt idx="205">
                  <c:v>-20.762574143131939</c:v>
                </c:pt>
                <c:pt idx="206">
                  <c:v>-20.79749404886979</c:v>
                </c:pt>
                <c:pt idx="207">
                  <c:v>-20.824120702080901</c:v>
                </c:pt>
                <c:pt idx="208">
                  <c:v>-20.848665426610481</c:v>
                </c:pt>
                <c:pt idx="209">
                  <c:v>-20.875521704463761</c:v>
                </c:pt>
                <c:pt idx="210">
                  <c:v>-20.894112989621796</c:v>
                </c:pt>
                <c:pt idx="211">
                  <c:v>-20.920132115045305</c:v>
                </c:pt>
                <c:pt idx="212">
                  <c:v>-20.943331005204868</c:v>
                </c:pt>
                <c:pt idx="213">
                  <c:v>-20.977995125904954</c:v>
                </c:pt>
                <c:pt idx="214">
                  <c:v>-20.99521166619256</c:v>
                </c:pt>
                <c:pt idx="215">
                  <c:v>-21.01968857461231</c:v>
                </c:pt>
                <c:pt idx="216">
                  <c:v>-21.058835337911106</c:v>
                </c:pt>
                <c:pt idx="217">
                  <c:v>-21.069262884653558</c:v>
                </c:pt>
                <c:pt idx="218">
                  <c:v>-21.115503360394836</c:v>
                </c:pt>
                <c:pt idx="219">
                  <c:v>-21.141004541593578</c:v>
                </c:pt>
                <c:pt idx="220">
                  <c:v>-21.174259553801026</c:v>
                </c:pt>
                <c:pt idx="221">
                  <c:v>-21.203961973900626</c:v>
                </c:pt>
                <c:pt idx="222">
                  <c:v>-21.243867862519199</c:v>
                </c:pt>
                <c:pt idx="223">
                  <c:v>-21.279511334927047</c:v>
                </c:pt>
                <c:pt idx="224">
                  <c:v>-21.312826059295489</c:v>
                </c:pt>
                <c:pt idx="225">
                  <c:v>-21.350550074162314</c:v>
                </c:pt>
                <c:pt idx="226">
                  <c:v>-21.385939040079855</c:v>
                </c:pt>
                <c:pt idx="227">
                  <c:v>-21.412639327240555</c:v>
                </c:pt>
                <c:pt idx="228">
                  <c:v>-21.456713867448283</c:v>
                </c:pt>
                <c:pt idx="229">
                  <c:v>-21.502675582867834</c:v>
                </c:pt>
                <c:pt idx="230">
                  <c:v>-21.552160884481811</c:v>
                </c:pt>
                <c:pt idx="231">
                  <c:v>-21.583234412132942</c:v>
                </c:pt>
                <c:pt idx="232">
                  <c:v>-21.62036181911342</c:v>
                </c:pt>
                <c:pt idx="233">
                  <c:v>-21.668939819298298</c:v>
                </c:pt>
                <c:pt idx="234">
                  <c:v>-21.71927839711746</c:v>
                </c:pt>
                <c:pt idx="235">
                  <c:v>-21.770300173751313</c:v>
                </c:pt>
                <c:pt idx="236">
                  <c:v>-21.821969453488144</c:v>
                </c:pt>
                <c:pt idx="237">
                  <c:v>-21.864083648421836</c:v>
                </c:pt>
                <c:pt idx="238">
                  <c:v>-21.913533733425162</c:v>
                </c:pt>
                <c:pt idx="239">
                  <c:v>-21.972478270751296</c:v>
                </c:pt>
                <c:pt idx="240">
                  <c:v>-22.031018927577925</c:v>
                </c:pt>
                <c:pt idx="241">
                  <c:v>-22.072740085807617</c:v>
                </c:pt>
                <c:pt idx="242">
                  <c:v>-22.110056687961404</c:v>
                </c:pt>
                <c:pt idx="243">
                  <c:v>-22.166411392754007</c:v>
                </c:pt>
                <c:pt idx="244">
                  <c:v>-22.231028335537939</c:v>
                </c:pt>
                <c:pt idx="245">
                  <c:v>-22.270624314267241</c:v>
                </c:pt>
                <c:pt idx="246">
                  <c:v>-22.322469157078466</c:v>
                </c:pt>
                <c:pt idx="247">
                  <c:v>-22.374367296968366</c:v>
                </c:pt>
                <c:pt idx="248">
                  <c:v>-22.428504843687023</c:v>
                </c:pt>
                <c:pt idx="249">
                  <c:v>-22.476899960989911</c:v>
                </c:pt>
                <c:pt idx="250">
                  <c:v>-22.535631190350536</c:v>
                </c:pt>
                <c:pt idx="251">
                  <c:v>-22.578646847056341</c:v>
                </c:pt>
                <c:pt idx="252">
                  <c:v>-22.630551008261218</c:v>
                </c:pt>
                <c:pt idx="253">
                  <c:v>-22.672199573194515</c:v>
                </c:pt>
                <c:pt idx="254">
                  <c:v>-22.747406064263242</c:v>
                </c:pt>
                <c:pt idx="255">
                  <c:v>-22.804248569500668</c:v>
                </c:pt>
                <c:pt idx="256">
                  <c:v>-22.863768527388693</c:v>
                </c:pt>
                <c:pt idx="257">
                  <c:v>-22.910157784243509</c:v>
                </c:pt>
                <c:pt idx="258">
                  <c:v>-22.969651175232869</c:v>
                </c:pt>
                <c:pt idx="259">
                  <c:v>-23.01876486355091</c:v>
                </c:pt>
                <c:pt idx="260">
                  <c:v>-23.069084089138315</c:v>
                </c:pt>
                <c:pt idx="261">
                  <c:v>-23.119894312841001</c:v>
                </c:pt>
                <c:pt idx="262">
                  <c:v>-23.167049026457978</c:v>
                </c:pt>
                <c:pt idx="263">
                  <c:v>-23.222558726433533</c:v>
                </c:pt>
                <c:pt idx="264">
                  <c:v>-23.272645342214343</c:v>
                </c:pt>
                <c:pt idx="265">
                  <c:v>-23.32949756896398</c:v>
                </c:pt>
                <c:pt idx="266">
                  <c:v>-23.357269256163061</c:v>
                </c:pt>
                <c:pt idx="267">
                  <c:v>-23.408795592501036</c:v>
                </c:pt>
                <c:pt idx="268">
                  <c:v>-23.454217440259892</c:v>
                </c:pt>
                <c:pt idx="269">
                  <c:v>-23.492059320107607</c:v>
                </c:pt>
                <c:pt idx="270">
                  <c:v>-23.54546382910096</c:v>
                </c:pt>
                <c:pt idx="271">
                  <c:v>-23.559872677245739</c:v>
                </c:pt>
                <c:pt idx="272">
                  <c:v>-23.603575934733307</c:v>
                </c:pt>
                <c:pt idx="273">
                  <c:v>-23.634840610019182</c:v>
                </c:pt>
                <c:pt idx="274">
                  <c:v>-23.67383607838104</c:v>
                </c:pt>
                <c:pt idx="275">
                  <c:v>-23.704857470724559</c:v>
                </c:pt>
                <c:pt idx="276">
                  <c:v>-23.71910955495958</c:v>
                </c:pt>
                <c:pt idx="277">
                  <c:v>-23.734096650814458</c:v>
                </c:pt>
                <c:pt idx="278">
                  <c:v>-23.760710203399398</c:v>
                </c:pt>
                <c:pt idx="279">
                  <c:v>-23.77898154815405</c:v>
                </c:pt>
                <c:pt idx="280">
                  <c:v>-23.785444501696947</c:v>
                </c:pt>
                <c:pt idx="281">
                  <c:v>-23.795974885307754</c:v>
                </c:pt>
                <c:pt idx="282">
                  <c:v>-23.803280815015956</c:v>
                </c:pt>
                <c:pt idx="283">
                  <c:v>-23.812036920522907</c:v>
                </c:pt>
                <c:pt idx="284">
                  <c:v>-23.799228231284218</c:v>
                </c:pt>
                <c:pt idx="285">
                  <c:v>-23.790169231892314</c:v>
                </c:pt>
                <c:pt idx="286">
                  <c:v>-23.770364600094918</c:v>
                </c:pt>
                <c:pt idx="287">
                  <c:v>-23.768940890340808</c:v>
                </c:pt>
                <c:pt idx="288">
                  <c:v>-23.747825816746868</c:v>
                </c:pt>
                <c:pt idx="289">
                  <c:v>-23.721687601207897</c:v>
                </c:pt>
                <c:pt idx="290">
                  <c:v>-23.680679017892029</c:v>
                </c:pt>
                <c:pt idx="291">
                  <c:v>-23.65066930327076</c:v>
                </c:pt>
                <c:pt idx="292">
                  <c:v>-23.59823390416998</c:v>
                </c:pt>
                <c:pt idx="293">
                  <c:v>-23.566283271646057</c:v>
                </c:pt>
                <c:pt idx="294">
                  <c:v>-23.514690482371567</c:v>
                </c:pt>
                <c:pt idx="295">
                  <c:v>-23.462040998822147</c:v>
                </c:pt>
                <c:pt idx="296">
                  <c:v>-23.393420467678308</c:v>
                </c:pt>
                <c:pt idx="297">
                  <c:v>-23.331474312834835</c:v>
                </c:pt>
                <c:pt idx="298">
                  <c:v>-23.267886345130869</c:v>
                </c:pt>
                <c:pt idx="299">
                  <c:v>-23.190884518333661</c:v>
                </c:pt>
                <c:pt idx="300">
                  <c:v>-23.122891547536778</c:v>
                </c:pt>
                <c:pt idx="301">
                  <c:v>-23.04035830499754</c:v>
                </c:pt>
                <c:pt idx="302">
                  <c:v>-22.948996103248916</c:v>
                </c:pt>
                <c:pt idx="303">
                  <c:v>-22.863653785110088</c:v>
                </c:pt>
                <c:pt idx="304">
                  <c:v>-22.769330898966032</c:v>
                </c:pt>
                <c:pt idx="305">
                  <c:v>-22.671717545048313</c:v>
                </c:pt>
                <c:pt idx="306">
                  <c:v>-22.575901728937353</c:v>
                </c:pt>
                <c:pt idx="307">
                  <c:v>-22.482476773390644</c:v>
                </c:pt>
                <c:pt idx="308">
                  <c:v>-22.374114996162341</c:v>
                </c:pt>
                <c:pt idx="309">
                  <c:v>-22.271372273194253</c:v>
                </c:pt>
                <c:pt idx="310">
                  <c:v>-22.163960643744435</c:v>
                </c:pt>
                <c:pt idx="311">
                  <c:v>-22.054246815117878</c:v>
                </c:pt>
                <c:pt idx="312">
                  <c:v>-21.937369711674457</c:v>
                </c:pt>
                <c:pt idx="313">
                  <c:v>-21.826852758881365</c:v>
                </c:pt>
                <c:pt idx="314">
                  <c:v>-21.704758645838687</c:v>
                </c:pt>
                <c:pt idx="315">
                  <c:v>-21.572076893423763</c:v>
                </c:pt>
                <c:pt idx="316">
                  <c:v>-21.463036456727185</c:v>
                </c:pt>
                <c:pt idx="317">
                  <c:v>-21.341874581411663</c:v>
                </c:pt>
                <c:pt idx="318">
                  <c:v>-21.217596653361799</c:v>
                </c:pt>
                <c:pt idx="319">
                  <c:v>-21.096574553339057</c:v>
                </c:pt>
                <c:pt idx="320">
                  <c:v>-20.96841543571847</c:v>
                </c:pt>
                <c:pt idx="321">
                  <c:v>-20.832253786276816</c:v>
                </c:pt>
                <c:pt idx="322">
                  <c:v>-20.700574581705364</c:v>
                </c:pt>
                <c:pt idx="323">
                  <c:v>-20.573745312735152</c:v>
                </c:pt>
                <c:pt idx="324">
                  <c:v>-20.445045155034947</c:v>
                </c:pt>
                <c:pt idx="325">
                  <c:v>-20.306112333609573</c:v>
                </c:pt>
                <c:pt idx="326">
                  <c:v>-20.176938370076837</c:v>
                </c:pt>
                <c:pt idx="327">
                  <c:v>-20.04332189525779</c:v>
                </c:pt>
                <c:pt idx="328">
                  <c:v>-19.91713705037321</c:v>
                </c:pt>
                <c:pt idx="329">
                  <c:v>-19.785220174252181</c:v>
                </c:pt>
                <c:pt idx="330">
                  <c:v>-19.649817357159616</c:v>
                </c:pt>
                <c:pt idx="331">
                  <c:v>-19.532308393593144</c:v>
                </c:pt>
                <c:pt idx="332">
                  <c:v>-19.396558855513565</c:v>
                </c:pt>
                <c:pt idx="333">
                  <c:v>-19.262484993096994</c:v>
                </c:pt>
                <c:pt idx="334">
                  <c:v>-19.126475357310685</c:v>
                </c:pt>
                <c:pt idx="335">
                  <c:v>-19.002328543563969</c:v>
                </c:pt>
                <c:pt idx="336">
                  <c:v>-18.874111414372365</c:v>
                </c:pt>
                <c:pt idx="337">
                  <c:v>-18.747328598307778</c:v>
                </c:pt>
                <c:pt idx="338">
                  <c:v>-18.608430913787505</c:v>
                </c:pt>
                <c:pt idx="339">
                  <c:v>-18.47724724069678</c:v>
                </c:pt>
                <c:pt idx="340">
                  <c:v>-18.35003220166659</c:v>
                </c:pt>
                <c:pt idx="341">
                  <c:v>-18.218666415533747</c:v>
                </c:pt>
                <c:pt idx="342">
                  <c:v>-18.097351128933408</c:v>
                </c:pt>
                <c:pt idx="343">
                  <c:v>-17.963408083984188</c:v>
                </c:pt>
                <c:pt idx="344">
                  <c:v>-17.829627016815312</c:v>
                </c:pt>
                <c:pt idx="345">
                  <c:v>-17.699345356720354</c:v>
                </c:pt>
                <c:pt idx="346">
                  <c:v>-17.578681627132802</c:v>
                </c:pt>
                <c:pt idx="347">
                  <c:v>-17.454415468891852</c:v>
                </c:pt>
                <c:pt idx="348">
                  <c:v>-17.325501109112775</c:v>
                </c:pt>
                <c:pt idx="349">
                  <c:v>-17.204481100991433</c:v>
                </c:pt>
                <c:pt idx="350">
                  <c:v>-17.075718409929589</c:v>
                </c:pt>
                <c:pt idx="351">
                  <c:v>-16.953497901248074</c:v>
                </c:pt>
                <c:pt idx="352">
                  <c:v>-16.826441909279858</c:v>
                </c:pt>
                <c:pt idx="353">
                  <c:v>-16.708574266709316</c:v>
                </c:pt>
                <c:pt idx="354">
                  <c:v>-16.57687535060602</c:v>
                </c:pt>
                <c:pt idx="355">
                  <c:v>-16.469040330621173</c:v>
                </c:pt>
                <c:pt idx="356">
                  <c:v>-16.348451779456919</c:v>
                </c:pt>
                <c:pt idx="357">
                  <c:v>-16.228496034866964</c:v>
                </c:pt>
                <c:pt idx="358">
                  <c:v>-16.120680955240452</c:v>
                </c:pt>
                <c:pt idx="359">
                  <c:v>-16.003320635332305</c:v>
                </c:pt>
                <c:pt idx="360">
                  <c:v>-15.892954390657891</c:v>
                </c:pt>
                <c:pt idx="361">
                  <c:v>-15.771421498873067</c:v>
                </c:pt>
                <c:pt idx="362">
                  <c:v>-15.656827967644189</c:v>
                </c:pt>
                <c:pt idx="363">
                  <c:v>-15.551119951265457</c:v>
                </c:pt>
                <c:pt idx="364">
                  <c:v>-15.439958542953136</c:v>
                </c:pt>
                <c:pt idx="365">
                  <c:v>-15.325322795422238</c:v>
                </c:pt>
                <c:pt idx="366">
                  <c:v>-15.202728094065563</c:v>
                </c:pt>
                <c:pt idx="367">
                  <c:v>-15.096886812670478</c:v>
                </c:pt>
                <c:pt idx="368">
                  <c:v>-14.982595208460101</c:v>
                </c:pt>
                <c:pt idx="369">
                  <c:v>-14.878051288239494</c:v>
                </c:pt>
                <c:pt idx="370">
                  <c:v>-14.772084434803606</c:v>
                </c:pt>
                <c:pt idx="371">
                  <c:v>-14.658025723160852</c:v>
                </c:pt>
                <c:pt idx="372">
                  <c:v>-14.551456320199808</c:v>
                </c:pt>
                <c:pt idx="373">
                  <c:v>-14.449395818666225</c:v>
                </c:pt>
                <c:pt idx="374">
                  <c:v>-14.342568300725452</c:v>
                </c:pt>
                <c:pt idx="375">
                  <c:v>-14.230911011476149</c:v>
                </c:pt>
                <c:pt idx="376">
                  <c:v>-14.124163181400139</c:v>
                </c:pt>
                <c:pt idx="377">
                  <c:v>-14.022985174956112</c:v>
                </c:pt>
                <c:pt idx="378">
                  <c:v>-13.923966811152905</c:v>
                </c:pt>
                <c:pt idx="379">
                  <c:v>-13.82334648806204</c:v>
                </c:pt>
                <c:pt idx="380">
                  <c:v>-13.720172036262991</c:v>
                </c:pt>
                <c:pt idx="381">
                  <c:v>-13.626629515428732</c:v>
                </c:pt>
                <c:pt idx="382">
                  <c:v>-13.51841939535011</c:v>
                </c:pt>
                <c:pt idx="383">
                  <c:v>-13.423253832689969</c:v>
                </c:pt>
                <c:pt idx="384">
                  <c:v>-13.328749326946772</c:v>
                </c:pt>
                <c:pt idx="385">
                  <c:v>-13.23069402128861</c:v>
                </c:pt>
                <c:pt idx="386">
                  <c:v>-13.136510312053886</c:v>
                </c:pt>
                <c:pt idx="387">
                  <c:v>-13.041385174104205</c:v>
                </c:pt>
                <c:pt idx="388">
                  <c:v>-12.949204283451179</c:v>
                </c:pt>
                <c:pt idx="389">
                  <c:v>-12.853840356789256</c:v>
                </c:pt>
                <c:pt idx="390">
                  <c:v>-12.760221231239194</c:v>
                </c:pt>
                <c:pt idx="391">
                  <c:v>-12.672166262049394</c:v>
                </c:pt>
                <c:pt idx="392">
                  <c:v>-12.580722072758036</c:v>
                </c:pt>
                <c:pt idx="393">
                  <c:v>-12.49342849716</c:v>
                </c:pt>
                <c:pt idx="394">
                  <c:v>-12.402302168274719</c:v>
                </c:pt>
                <c:pt idx="395">
                  <c:v>-12.3134662224058</c:v>
                </c:pt>
                <c:pt idx="396">
                  <c:v>-12.222394090217165</c:v>
                </c:pt>
                <c:pt idx="397">
                  <c:v>-12.137187223977664</c:v>
                </c:pt>
                <c:pt idx="398">
                  <c:v>-12.047888799318693</c:v>
                </c:pt>
                <c:pt idx="399">
                  <c:v>-11.959992677023205</c:v>
                </c:pt>
                <c:pt idx="400">
                  <c:v>-11.877411335867938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EA-4A14-8248-FBAC626E9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36415"/>
        <c:axId val="66034447"/>
      </c:lineChart>
      <c:catAx>
        <c:axId val="66036415"/>
        <c:scaling>
          <c:orientation val="minMax"/>
        </c:scaling>
        <c:delete val="0"/>
        <c:axPos val="b"/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34447"/>
        <c:crosses val="autoZero"/>
        <c:auto val="1"/>
        <c:lblAlgn val="ctr"/>
        <c:lblOffset val="100"/>
        <c:tickLblSkip val="25"/>
        <c:tickMarkSkip val="10"/>
        <c:noMultiLvlLbl val="0"/>
      </c:catAx>
      <c:valAx>
        <c:axId val="66034447"/>
        <c:scaling>
          <c:orientation val="minMax"/>
          <c:min val="-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3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04166666666665"/>
          <c:y val="0.72848650793650793"/>
          <c:w val="0.41496207264957263"/>
          <c:h val="8.5045238095238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'UNITC20 +22C'!$U$16</c:f>
              <c:strCache>
                <c:ptCount val="1"/>
                <c:pt idx="0">
                  <c:v>S21 GD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'UNITC20 +22C'!$L$157:$L$317</c:f>
              <c:numCache>
                <c:formatCode>0.0000</c:formatCode>
                <c:ptCount val="161"/>
                <c:pt idx="0">
                  <c:v>5.2</c:v>
                </c:pt>
                <c:pt idx="1">
                  <c:v>5.2050000000000001</c:v>
                </c:pt>
                <c:pt idx="2">
                  <c:v>5.21</c:v>
                </c:pt>
                <c:pt idx="3">
                  <c:v>5.2149999999999999</c:v>
                </c:pt>
                <c:pt idx="4">
                  <c:v>5.22</c:v>
                </c:pt>
                <c:pt idx="5">
                  <c:v>5.2249999999999996</c:v>
                </c:pt>
                <c:pt idx="6">
                  <c:v>5.23</c:v>
                </c:pt>
                <c:pt idx="7">
                  <c:v>5.2350000000000003</c:v>
                </c:pt>
                <c:pt idx="8">
                  <c:v>5.24</c:v>
                </c:pt>
                <c:pt idx="9">
                  <c:v>5.2450000000000001</c:v>
                </c:pt>
                <c:pt idx="10">
                  <c:v>5.25</c:v>
                </c:pt>
                <c:pt idx="11">
                  <c:v>5.2549999999999999</c:v>
                </c:pt>
                <c:pt idx="12">
                  <c:v>5.26</c:v>
                </c:pt>
                <c:pt idx="13">
                  <c:v>5.2649999999999997</c:v>
                </c:pt>
                <c:pt idx="14">
                  <c:v>5.27</c:v>
                </c:pt>
                <c:pt idx="15">
                  <c:v>5.2750000000000004</c:v>
                </c:pt>
                <c:pt idx="16">
                  <c:v>5.28</c:v>
                </c:pt>
                <c:pt idx="17">
                  <c:v>5.2850000000000001</c:v>
                </c:pt>
                <c:pt idx="18">
                  <c:v>5.29</c:v>
                </c:pt>
                <c:pt idx="19">
                  <c:v>5.2949999999999999</c:v>
                </c:pt>
                <c:pt idx="20">
                  <c:v>5.3</c:v>
                </c:pt>
                <c:pt idx="21">
                  <c:v>5.3049999999999997</c:v>
                </c:pt>
                <c:pt idx="22">
                  <c:v>5.31</c:v>
                </c:pt>
                <c:pt idx="23">
                  <c:v>5.3150000000000004</c:v>
                </c:pt>
                <c:pt idx="24">
                  <c:v>5.32</c:v>
                </c:pt>
                <c:pt idx="25">
                  <c:v>5.3250000000000002</c:v>
                </c:pt>
                <c:pt idx="26">
                  <c:v>5.33</c:v>
                </c:pt>
                <c:pt idx="27">
                  <c:v>5.335</c:v>
                </c:pt>
                <c:pt idx="28">
                  <c:v>5.34</c:v>
                </c:pt>
                <c:pt idx="29">
                  <c:v>5.3449999999999998</c:v>
                </c:pt>
                <c:pt idx="30">
                  <c:v>5.35</c:v>
                </c:pt>
                <c:pt idx="31">
                  <c:v>5.3550000000000004</c:v>
                </c:pt>
                <c:pt idx="32">
                  <c:v>5.36</c:v>
                </c:pt>
                <c:pt idx="33">
                  <c:v>5.3650000000000002</c:v>
                </c:pt>
                <c:pt idx="34">
                  <c:v>5.37</c:v>
                </c:pt>
                <c:pt idx="35">
                  <c:v>5.375</c:v>
                </c:pt>
                <c:pt idx="36">
                  <c:v>5.38</c:v>
                </c:pt>
                <c:pt idx="37">
                  <c:v>5.3849999999999998</c:v>
                </c:pt>
                <c:pt idx="38">
                  <c:v>5.39</c:v>
                </c:pt>
                <c:pt idx="39">
                  <c:v>5.3949999999999996</c:v>
                </c:pt>
                <c:pt idx="40">
                  <c:v>5.4</c:v>
                </c:pt>
                <c:pt idx="41">
                  <c:v>5.4050000000000002</c:v>
                </c:pt>
                <c:pt idx="42">
                  <c:v>5.41</c:v>
                </c:pt>
                <c:pt idx="43">
                  <c:v>5.415</c:v>
                </c:pt>
                <c:pt idx="44">
                  <c:v>5.42</c:v>
                </c:pt>
                <c:pt idx="45">
                  <c:v>5.4249999999999998</c:v>
                </c:pt>
                <c:pt idx="46">
                  <c:v>5.43</c:v>
                </c:pt>
                <c:pt idx="47">
                  <c:v>5.4349999999999996</c:v>
                </c:pt>
                <c:pt idx="48">
                  <c:v>5.44</c:v>
                </c:pt>
                <c:pt idx="49">
                  <c:v>5.4450000000000003</c:v>
                </c:pt>
                <c:pt idx="50">
                  <c:v>5.45</c:v>
                </c:pt>
                <c:pt idx="51">
                  <c:v>5.4550000000000001</c:v>
                </c:pt>
                <c:pt idx="52">
                  <c:v>5.46</c:v>
                </c:pt>
                <c:pt idx="53">
                  <c:v>5.4649999999999999</c:v>
                </c:pt>
                <c:pt idx="54">
                  <c:v>5.47</c:v>
                </c:pt>
                <c:pt idx="55">
                  <c:v>5.4749999999999996</c:v>
                </c:pt>
                <c:pt idx="56">
                  <c:v>5.48</c:v>
                </c:pt>
                <c:pt idx="57">
                  <c:v>5.4850000000000003</c:v>
                </c:pt>
                <c:pt idx="58">
                  <c:v>5.49</c:v>
                </c:pt>
                <c:pt idx="59">
                  <c:v>5.4950000000000001</c:v>
                </c:pt>
                <c:pt idx="60">
                  <c:v>5.5</c:v>
                </c:pt>
                <c:pt idx="61">
                  <c:v>5.5049999999999999</c:v>
                </c:pt>
                <c:pt idx="62">
                  <c:v>5.51</c:v>
                </c:pt>
                <c:pt idx="63">
                  <c:v>5.5149999999999997</c:v>
                </c:pt>
                <c:pt idx="64">
                  <c:v>5.52</c:v>
                </c:pt>
                <c:pt idx="65">
                  <c:v>5.5250000000000004</c:v>
                </c:pt>
                <c:pt idx="66">
                  <c:v>5.53</c:v>
                </c:pt>
                <c:pt idx="67">
                  <c:v>5.5350000000000001</c:v>
                </c:pt>
                <c:pt idx="68">
                  <c:v>5.54</c:v>
                </c:pt>
                <c:pt idx="69">
                  <c:v>5.5449999999999999</c:v>
                </c:pt>
                <c:pt idx="70">
                  <c:v>5.55</c:v>
                </c:pt>
                <c:pt idx="71">
                  <c:v>5.5549999999999997</c:v>
                </c:pt>
                <c:pt idx="72">
                  <c:v>5.56</c:v>
                </c:pt>
                <c:pt idx="73">
                  <c:v>5.5650000000000004</c:v>
                </c:pt>
                <c:pt idx="74">
                  <c:v>5.57</c:v>
                </c:pt>
                <c:pt idx="75">
                  <c:v>5.5750000000000002</c:v>
                </c:pt>
                <c:pt idx="76">
                  <c:v>5.58</c:v>
                </c:pt>
                <c:pt idx="77">
                  <c:v>5.585</c:v>
                </c:pt>
                <c:pt idx="78">
                  <c:v>5.59</c:v>
                </c:pt>
                <c:pt idx="79">
                  <c:v>5.5949999999999998</c:v>
                </c:pt>
                <c:pt idx="80">
                  <c:v>5.6</c:v>
                </c:pt>
                <c:pt idx="81">
                  <c:v>5.6050000000000004</c:v>
                </c:pt>
                <c:pt idx="82">
                  <c:v>5.61</c:v>
                </c:pt>
                <c:pt idx="83">
                  <c:v>5.6150000000000002</c:v>
                </c:pt>
                <c:pt idx="84">
                  <c:v>5.62</c:v>
                </c:pt>
                <c:pt idx="85">
                  <c:v>5.625</c:v>
                </c:pt>
                <c:pt idx="86">
                  <c:v>5.63</c:v>
                </c:pt>
                <c:pt idx="87">
                  <c:v>5.6349999999999998</c:v>
                </c:pt>
                <c:pt idx="88">
                  <c:v>5.64</c:v>
                </c:pt>
                <c:pt idx="89">
                  <c:v>5.6449999999999996</c:v>
                </c:pt>
                <c:pt idx="90">
                  <c:v>5.65</c:v>
                </c:pt>
                <c:pt idx="91">
                  <c:v>5.6550000000000002</c:v>
                </c:pt>
                <c:pt idx="92">
                  <c:v>5.66</c:v>
                </c:pt>
                <c:pt idx="93">
                  <c:v>5.665</c:v>
                </c:pt>
                <c:pt idx="94">
                  <c:v>5.67</c:v>
                </c:pt>
                <c:pt idx="95">
                  <c:v>5.6749999999999998</c:v>
                </c:pt>
                <c:pt idx="96">
                  <c:v>5.68</c:v>
                </c:pt>
                <c:pt idx="97">
                  <c:v>5.6849999999999996</c:v>
                </c:pt>
                <c:pt idx="98">
                  <c:v>5.69</c:v>
                </c:pt>
                <c:pt idx="99">
                  <c:v>5.6950000000000003</c:v>
                </c:pt>
                <c:pt idx="100">
                  <c:v>5.7</c:v>
                </c:pt>
                <c:pt idx="101">
                  <c:v>5.7050000000000001</c:v>
                </c:pt>
                <c:pt idx="102">
                  <c:v>5.71</c:v>
                </c:pt>
                <c:pt idx="103">
                  <c:v>5.7149999999999999</c:v>
                </c:pt>
                <c:pt idx="104">
                  <c:v>5.72</c:v>
                </c:pt>
                <c:pt idx="105">
                  <c:v>5.7249999999999996</c:v>
                </c:pt>
                <c:pt idx="106">
                  <c:v>5.73</c:v>
                </c:pt>
                <c:pt idx="107">
                  <c:v>5.7350000000000003</c:v>
                </c:pt>
                <c:pt idx="108">
                  <c:v>5.74</c:v>
                </c:pt>
                <c:pt idx="109">
                  <c:v>5.7450000000000001</c:v>
                </c:pt>
                <c:pt idx="110">
                  <c:v>5.75</c:v>
                </c:pt>
                <c:pt idx="111">
                  <c:v>5.7549999999999999</c:v>
                </c:pt>
                <c:pt idx="112">
                  <c:v>5.76</c:v>
                </c:pt>
                <c:pt idx="113">
                  <c:v>5.7649999999999997</c:v>
                </c:pt>
                <c:pt idx="114">
                  <c:v>5.77</c:v>
                </c:pt>
                <c:pt idx="115">
                  <c:v>5.7750000000000004</c:v>
                </c:pt>
                <c:pt idx="116">
                  <c:v>5.78</c:v>
                </c:pt>
                <c:pt idx="117">
                  <c:v>5.7850000000000001</c:v>
                </c:pt>
                <c:pt idx="118">
                  <c:v>5.79</c:v>
                </c:pt>
                <c:pt idx="119">
                  <c:v>5.7949999999999999</c:v>
                </c:pt>
                <c:pt idx="120">
                  <c:v>5.8</c:v>
                </c:pt>
                <c:pt idx="121">
                  <c:v>5.8049999999999997</c:v>
                </c:pt>
                <c:pt idx="122">
                  <c:v>5.81</c:v>
                </c:pt>
                <c:pt idx="123">
                  <c:v>5.8150000000000004</c:v>
                </c:pt>
                <c:pt idx="124">
                  <c:v>5.82</c:v>
                </c:pt>
                <c:pt idx="125">
                  <c:v>5.8250000000000002</c:v>
                </c:pt>
                <c:pt idx="126">
                  <c:v>5.83</c:v>
                </c:pt>
                <c:pt idx="127">
                  <c:v>5.835</c:v>
                </c:pt>
                <c:pt idx="128">
                  <c:v>5.84</c:v>
                </c:pt>
                <c:pt idx="129">
                  <c:v>5.8449999999999998</c:v>
                </c:pt>
                <c:pt idx="130">
                  <c:v>5.85</c:v>
                </c:pt>
                <c:pt idx="131">
                  <c:v>5.8550000000000004</c:v>
                </c:pt>
                <c:pt idx="132">
                  <c:v>5.86</c:v>
                </c:pt>
                <c:pt idx="133">
                  <c:v>5.8650000000000002</c:v>
                </c:pt>
                <c:pt idx="134">
                  <c:v>5.87</c:v>
                </c:pt>
                <c:pt idx="135">
                  <c:v>5.875</c:v>
                </c:pt>
                <c:pt idx="136">
                  <c:v>5.88</c:v>
                </c:pt>
                <c:pt idx="137">
                  <c:v>5.8849999999999998</c:v>
                </c:pt>
                <c:pt idx="138">
                  <c:v>5.89</c:v>
                </c:pt>
                <c:pt idx="139">
                  <c:v>5.8949999999999996</c:v>
                </c:pt>
                <c:pt idx="140">
                  <c:v>5.9</c:v>
                </c:pt>
                <c:pt idx="141">
                  <c:v>5.9050000000000002</c:v>
                </c:pt>
                <c:pt idx="142">
                  <c:v>5.91</c:v>
                </c:pt>
                <c:pt idx="143">
                  <c:v>5.915</c:v>
                </c:pt>
                <c:pt idx="144">
                  <c:v>5.92</c:v>
                </c:pt>
                <c:pt idx="145">
                  <c:v>5.9249999999999998</c:v>
                </c:pt>
                <c:pt idx="146">
                  <c:v>5.93</c:v>
                </c:pt>
                <c:pt idx="147">
                  <c:v>5.9349999999999996</c:v>
                </c:pt>
                <c:pt idx="148">
                  <c:v>5.94</c:v>
                </c:pt>
                <c:pt idx="149">
                  <c:v>5.9450000000000003</c:v>
                </c:pt>
                <c:pt idx="150">
                  <c:v>5.95</c:v>
                </c:pt>
                <c:pt idx="151">
                  <c:v>5.9550000000000001</c:v>
                </c:pt>
                <c:pt idx="152">
                  <c:v>5.96</c:v>
                </c:pt>
                <c:pt idx="153">
                  <c:v>5.9649999999999999</c:v>
                </c:pt>
                <c:pt idx="154">
                  <c:v>5.97</c:v>
                </c:pt>
                <c:pt idx="155">
                  <c:v>5.9749999999999996</c:v>
                </c:pt>
                <c:pt idx="156">
                  <c:v>5.98</c:v>
                </c:pt>
                <c:pt idx="157">
                  <c:v>5.9850000000000003</c:v>
                </c:pt>
                <c:pt idx="158">
                  <c:v>5.99</c:v>
                </c:pt>
                <c:pt idx="159">
                  <c:v>5.9950000000000001</c:v>
                </c:pt>
                <c:pt idx="160">
                  <c:v>6</c:v>
                </c:pt>
              </c:numCache>
            </c:numRef>
          </c:cat>
          <c:val>
            <c:numRef>
              <c:f>'UNITC20 +22C'!$V$156:$V$316</c:f>
              <c:numCache>
                <c:formatCode>0.0000</c:formatCode>
                <c:ptCount val="161"/>
                <c:pt idx="0">
                  <c:v>10.076999999999998</c:v>
                </c:pt>
                <c:pt idx="1">
                  <c:v>10.00440000000026</c:v>
                </c:pt>
                <c:pt idx="2">
                  <c:v>9.3278000000000816</c:v>
                </c:pt>
                <c:pt idx="3">
                  <c:v>9.5064000000002125</c:v>
                </c:pt>
                <c:pt idx="4">
                  <c:v>8.5562000000001603</c:v>
                </c:pt>
                <c:pt idx="5">
                  <c:v>7.7469999999999573</c:v>
                </c:pt>
                <c:pt idx="6">
                  <c:v>7.9692000000000007</c:v>
                </c:pt>
                <c:pt idx="7">
                  <c:v>7.0822000000003982</c:v>
                </c:pt>
                <c:pt idx="8">
                  <c:v>6.0033999999996013</c:v>
                </c:pt>
                <c:pt idx="9">
                  <c:v>6.5933999999998605</c:v>
                </c:pt>
                <c:pt idx="10">
                  <c:v>5.7088000000001671</c:v>
                </c:pt>
                <c:pt idx="11">
                  <c:v>5.4720000000000368</c:v>
                </c:pt>
                <c:pt idx="12">
                  <c:v>5.4924000000002593</c:v>
                </c:pt>
                <c:pt idx="13">
                  <c:v>4.8401999999995837</c:v>
                </c:pt>
                <c:pt idx="14">
                  <c:v>5.4479999999998086</c:v>
                </c:pt>
                <c:pt idx="15">
                  <c:v>5.9402000000000044</c:v>
                </c:pt>
                <c:pt idx="16">
                  <c:v>5.6458000000000652</c:v>
                </c:pt>
                <c:pt idx="17">
                  <c:v>6.64939999999973</c:v>
                </c:pt>
                <c:pt idx="18">
                  <c:v>6.7168000000000916</c:v>
                </c:pt>
                <c:pt idx="19">
                  <c:v>6.5255999999999403</c:v>
                </c:pt>
                <c:pt idx="20">
                  <c:v>6.7567999999999984</c:v>
                </c:pt>
                <c:pt idx="21">
                  <c:v>6.3339999999999463</c:v>
                </c:pt>
                <c:pt idx="22">
                  <c:v>6.2809999999998922</c:v>
                </c:pt>
                <c:pt idx="23">
                  <c:v>6.224200000000053</c:v>
                </c:pt>
                <c:pt idx="24">
                  <c:v>5.7851999999999748</c:v>
                </c:pt>
                <c:pt idx="25">
                  <c:v>4.9987999999999033</c:v>
                </c:pt>
                <c:pt idx="26">
                  <c:v>4.7053999999999974</c:v>
                </c:pt>
                <c:pt idx="27">
                  <c:v>4.5197999999999183</c:v>
                </c:pt>
                <c:pt idx="28">
                  <c:v>4.1848000000001662</c:v>
                </c:pt>
                <c:pt idx="29">
                  <c:v>3.7816000000000827</c:v>
                </c:pt>
                <c:pt idx="30">
                  <c:v>3.8425999999998339</c:v>
                </c:pt>
                <c:pt idx="31">
                  <c:v>3.3917999999999893</c:v>
                </c:pt>
                <c:pt idx="32">
                  <c:v>3.0938000000000443</c:v>
                </c:pt>
                <c:pt idx="33">
                  <c:v>2.6090000000002078</c:v>
                </c:pt>
                <c:pt idx="34">
                  <c:v>2.4440000000001305</c:v>
                </c:pt>
                <c:pt idx="35">
                  <c:v>2.0301999999999509</c:v>
                </c:pt>
                <c:pt idx="36">
                  <c:v>2.0611999999999853</c:v>
                </c:pt>
                <c:pt idx="37">
                  <c:v>1.4230000000000587</c:v>
                </c:pt>
                <c:pt idx="38">
                  <c:v>1.1771999999997718</c:v>
                </c:pt>
                <c:pt idx="39">
                  <c:v>0.80120000000007963</c:v>
                </c:pt>
                <c:pt idx="40">
                  <c:v>0.74179999999998358</c:v>
                </c:pt>
                <c:pt idx="41">
                  <c:v>0.87320000000005393</c:v>
                </c:pt>
                <c:pt idx="42">
                  <c:v>1.2049999999999272</c:v>
                </c:pt>
                <c:pt idx="43">
                  <c:v>1.5189999999996928</c:v>
                </c:pt>
                <c:pt idx="44">
                  <c:v>1.6265999999998826</c:v>
                </c:pt>
                <c:pt idx="45">
                  <c:v>2.1396000000000015</c:v>
                </c:pt>
                <c:pt idx="46">
                  <c:v>1.7280000000000939</c:v>
                </c:pt>
                <c:pt idx="47">
                  <c:v>1.6012000000000626</c:v>
                </c:pt>
                <c:pt idx="48">
                  <c:v>1.4589999999999748</c:v>
                </c:pt>
                <c:pt idx="49">
                  <c:v>1.7159999999999798</c:v>
                </c:pt>
                <c:pt idx="50">
                  <c:v>0.95380000000005793</c:v>
                </c:pt>
                <c:pt idx="51">
                  <c:v>0.80579999999983443</c:v>
                </c:pt>
                <c:pt idx="52">
                  <c:v>0.38939999999996644</c:v>
                </c:pt>
                <c:pt idx="53">
                  <c:v>-2.5799999999946976E-2</c:v>
                </c:pt>
                <c:pt idx="54">
                  <c:v>-0.45759999999987144</c:v>
                </c:pt>
                <c:pt idx="55">
                  <c:v>-0.95279999999988263</c:v>
                </c:pt>
                <c:pt idx="56">
                  <c:v>-1.0136000000002809</c:v>
                </c:pt>
                <c:pt idx="57">
                  <c:v>-0.73859999999996262</c:v>
                </c:pt>
                <c:pt idx="58">
                  <c:v>-0.99679999999992219</c:v>
                </c:pt>
                <c:pt idx="59">
                  <c:v>-1.0114000000001511</c:v>
                </c:pt>
                <c:pt idx="60">
                  <c:v>-1.2109999999999843</c:v>
                </c:pt>
                <c:pt idx="61">
                  <c:v>-0.80479999999994334</c:v>
                </c:pt>
                <c:pt idx="62">
                  <c:v>-1.0735999999998569</c:v>
                </c:pt>
                <c:pt idx="63">
                  <c:v>-1.2237999999999261</c:v>
                </c:pt>
                <c:pt idx="64">
                  <c:v>-1.1648000000002412</c:v>
                </c:pt>
                <c:pt idx="65">
                  <c:v>-0.95079999999995835</c:v>
                </c:pt>
                <c:pt idx="66">
                  <c:v>-0.86319999999986408</c:v>
                </c:pt>
                <c:pt idx="67">
                  <c:v>-0.89259999999995898</c:v>
                </c:pt>
                <c:pt idx="68">
                  <c:v>-0.67539999999993938</c:v>
                </c:pt>
                <c:pt idx="69">
                  <c:v>-0.59299999999993247</c:v>
                </c:pt>
                <c:pt idx="70">
                  <c:v>-0.16199999999997772</c:v>
                </c:pt>
                <c:pt idx="71">
                  <c:v>-0.30000000000001137</c:v>
                </c:pt>
                <c:pt idx="72">
                  <c:v>-0.27600000000020941</c:v>
                </c:pt>
                <c:pt idx="73">
                  <c:v>-2.539999999996212E-2</c:v>
                </c:pt>
                <c:pt idx="74">
                  <c:v>-0.17380000000002838</c:v>
                </c:pt>
                <c:pt idx="75">
                  <c:v>-0.38200000000003342</c:v>
                </c:pt>
                <c:pt idx="76">
                  <c:v>-0.9293999999999869</c:v>
                </c:pt>
                <c:pt idx="77">
                  <c:v>-1.4896000000001663</c:v>
                </c:pt>
                <c:pt idx="78">
                  <c:v>-1.9397999999999627</c:v>
                </c:pt>
                <c:pt idx="79">
                  <c:v>-2.4949999999999761</c:v>
                </c:pt>
                <c:pt idx="80">
                  <c:v>-2.978999999999985</c:v>
                </c:pt>
                <c:pt idx="81">
                  <c:v>-3.6879999999999313</c:v>
                </c:pt>
                <c:pt idx="82">
                  <c:v>-3.9050000000000296</c:v>
                </c:pt>
                <c:pt idx="83">
                  <c:v>-4.5998000000000161</c:v>
                </c:pt>
                <c:pt idx="84">
                  <c:v>-4.6797999999999718</c:v>
                </c:pt>
                <c:pt idx="85">
                  <c:v>-4.8620000000001085</c:v>
                </c:pt>
                <c:pt idx="86">
                  <c:v>-4.7386000000000195</c:v>
                </c:pt>
                <c:pt idx="87">
                  <c:v>-4.954400000000021</c:v>
                </c:pt>
                <c:pt idx="88">
                  <c:v>-4.6733999999999298</c:v>
                </c:pt>
                <c:pt idx="89">
                  <c:v>-4.4411999999999807</c:v>
                </c:pt>
                <c:pt idx="90">
                  <c:v>-4.2956000000002348</c:v>
                </c:pt>
                <c:pt idx="91">
                  <c:v>-4.3591999999999587</c:v>
                </c:pt>
                <c:pt idx="92">
                  <c:v>-4.7144000000000119</c:v>
                </c:pt>
                <c:pt idx="93">
                  <c:v>-4.5815999999999235</c:v>
                </c:pt>
                <c:pt idx="94">
                  <c:v>-4.1971999999998388</c:v>
                </c:pt>
                <c:pt idx="95">
                  <c:v>-4.1432000000000357</c:v>
                </c:pt>
                <c:pt idx="96">
                  <c:v>-3.6349999999998772</c:v>
                </c:pt>
                <c:pt idx="97">
                  <c:v>-3.4783999999999082</c:v>
                </c:pt>
                <c:pt idx="98">
                  <c:v>-3.1560000000003186</c:v>
                </c:pt>
                <c:pt idx="99">
                  <c:v>-2.9655999999999949</c:v>
                </c:pt>
                <c:pt idx="100">
                  <c:v>-3.0635999999999797</c:v>
                </c:pt>
                <c:pt idx="101">
                  <c:v>-2.1309999999999718</c:v>
                </c:pt>
                <c:pt idx="102">
                  <c:v>-1.4001999999999271</c:v>
                </c:pt>
                <c:pt idx="103">
                  <c:v>-1.0900000000002308</c:v>
                </c:pt>
                <c:pt idx="104">
                  <c:v>-2.0521999999999707</c:v>
                </c:pt>
                <c:pt idx="105">
                  <c:v>-1.8955999999998596</c:v>
                </c:pt>
                <c:pt idx="106">
                  <c:v>-2.1392000000003009</c:v>
                </c:pt>
                <c:pt idx="107">
                  <c:v>-1.5237999999999374</c:v>
                </c:pt>
                <c:pt idx="108">
                  <c:v>-2.7179999999999893</c:v>
                </c:pt>
                <c:pt idx="109">
                  <c:v>-2.9425999999999419</c:v>
                </c:pt>
                <c:pt idx="110">
                  <c:v>-3.4951999999998407</c:v>
                </c:pt>
                <c:pt idx="111">
                  <c:v>-4.4714000000001874</c:v>
                </c:pt>
                <c:pt idx="112">
                  <c:v>-4.7327999999998838</c:v>
                </c:pt>
                <c:pt idx="113">
                  <c:v>-4.9810000000000798</c:v>
                </c:pt>
                <c:pt idx="114">
                  <c:v>-4.9349999999999739</c:v>
                </c:pt>
                <c:pt idx="115">
                  <c:v>-5.8209999999999695</c:v>
                </c:pt>
                <c:pt idx="116">
                  <c:v>-5.7219999999999516</c:v>
                </c:pt>
                <c:pt idx="117">
                  <c:v>-6.5711999999999193</c:v>
                </c:pt>
                <c:pt idx="118">
                  <c:v>-5.8637999999999124</c:v>
                </c:pt>
                <c:pt idx="119">
                  <c:v>-6.236600000000152</c:v>
                </c:pt>
                <c:pt idx="120">
                  <c:v>-5.6960000000000832</c:v>
                </c:pt>
                <c:pt idx="121">
                  <c:v>-5.6094000000000221</c:v>
                </c:pt>
                <c:pt idx="122">
                  <c:v>-6.0602000000000089</c:v>
                </c:pt>
                <c:pt idx="123">
                  <c:v>-5.80239999999975</c:v>
                </c:pt>
                <c:pt idx="124">
                  <c:v>-5.4384000000003141</c:v>
                </c:pt>
                <c:pt idx="125">
                  <c:v>-4.7292000000000201</c:v>
                </c:pt>
                <c:pt idx="126">
                  <c:v>-5.4303999999999064</c:v>
                </c:pt>
                <c:pt idx="127">
                  <c:v>-4.635200000000026</c:v>
                </c:pt>
                <c:pt idx="128">
                  <c:v>-4.1125999999999863</c:v>
                </c:pt>
                <c:pt idx="129">
                  <c:v>-4.5487999999998863</c:v>
                </c:pt>
                <c:pt idx="130">
                  <c:v>-4.487400000000008</c:v>
                </c:pt>
                <c:pt idx="131">
                  <c:v>-4.1975999999999658</c:v>
                </c:pt>
                <c:pt idx="132">
                  <c:v>-3.77900000000011</c:v>
                </c:pt>
                <c:pt idx="133">
                  <c:v>-4.7306000000000381</c:v>
                </c:pt>
                <c:pt idx="134">
                  <c:v>-4.9151999999999418</c:v>
                </c:pt>
                <c:pt idx="135">
                  <c:v>-5.2654000000001133</c:v>
                </c:pt>
                <c:pt idx="136">
                  <c:v>-4.77019999999996</c:v>
                </c:pt>
                <c:pt idx="137">
                  <c:v>-6.1476000000000397</c:v>
                </c:pt>
                <c:pt idx="138">
                  <c:v>-6.2712000000000501</c:v>
                </c:pt>
                <c:pt idx="139">
                  <c:v>-6.0888000000001341</c:v>
                </c:pt>
                <c:pt idx="140">
                  <c:v>-5.9975999999998919</c:v>
                </c:pt>
                <c:pt idx="141">
                  <c:v>-6.2015999999998428</c:v>
                </c:pt>
                <c:pt idx="142">
                  <c:v>-6.7123999999998318</c:v>
                </c:pt>
                <c:pt idx="143">
                  <c:v>-5.7086000000001036</c:v>
                </c:pt>
                <c:pt idx="144">
                  <c:v>-5.2055999999998903</c:v>
                </c:pt>
                <c:pt idx="145">
                  <c:v>-4.9861999999998829</c:v>
                </c:pt>
                <c:pt idx="146">
                  <c:v>-5.3215999999999042</c:v>
                </c:pt>
                <c:pt idx="147">
                  <c:v>-4.3988000000001648</c:v>
                </c:pt>
                <c:pt idx="148">
                  <c:v>-4.53479999999999</c:v>
                </c:pt>
                <c:pt idx="149">
                  <c:v>-4.5677999999999486</c:v>
                </c:pt>
                <c:pt idx="150">
                  <c:v>-4.413200000000046</c:v>
                </c:pt>
                <c:pt idx="151">
                  <c:v>-4.1670000000002005</c:v>
                </c:pt>
                <c:pt idx="152">
                  <c:v>-4.1952000000001988</c:v>
                </c:pt>
                <c:pt idx="153">
                  <c:v>-4.3214000000000397</c:v>
                </c:pt>
                <c:pt idx="154">
                  <c:v>-4.4473999999999592</c:v>
                </c:pt>
                <c:pt idx="155">
                  <c:v>-4.5916000000001134</c:v>
                </c:pt>
                <c:pt idx="156">
                  <c:v>-4.3492000000001951</c:v>
                </c:pt>
                <c:pt idx="157">
                  <c:v>-4.7353999999998564</c:v>
                </c:pt>
                <c:pt idx="158">
                  <c:v>-5.1447999999999183</c:v>
                </c:pt>
                <c:pt idx="159">
                  <c:v>-4.8301999999999623</c:v>
                </c:pt>
                <c:pt idx="160">
                  <c:v>-5.9920000000001039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0A-46AA-AE82-9E6B72BBC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036415"/>
        <c:axId val="66034447"/>
      </c:lineChart>
      <c:lineChart>
        <c:grouping val="standard"/>
        <c:varyColors val="0"/>
        <c:ser>
          <c:idx val="2"/>
          <c:order val="1"/>
          <c:tx>
            <c:strRef>
              <c:f>'UNITC20 +22C'!$T$16</c:f>
              <c:strCache>
                <c:ptCount val="1"/>
                <c:pt idx="0">
                  <c:v>S21 PHA +EL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'UNITC20 +22C'!$T$157:$T$317</c:f>
              <c:numCache>
                <c:formatCode>0.00</c:formatCode>
                <c:ptCount val="161"/>
                <c:pt idx="0">
                  <c:v>1.5289100000000104</c:v>
                </c:pt>
                <c:pt idx="1">
                  <c:v>1.4632700000000085</c:v>
                </c:pt>
                <c:pt idx="2">
                  <c:v>1.4135199999999912</c:v>
                </c:pt>
                <c:pt idx="3">
                  <c:v>1.3591399999999965</c:v>
                </c:pt>
                <c:pt idx="4">
                  <c:v>1.2958299999999952</c:v>
                </c:pt>
                <c:pt idx="5">
                  <c:v>1.2615499999999997</c:v>
                </c:pt>
                <c:pt idx="6">
                  <c:v>1.226300000000009</c:v>
                </c:pt>
                <c:pt idx="7">
                  <c:v>1.1457699999999846</c:v>
                </c:pt>
                <c:pt idx="8">
                  <c:v>1.1325499999999948</c:v>
                </c:pt>
                <c:pt idx="9">
                  <c:v>1.0730199999999996</c:v>
                </c:pt>
                <c:pt idx="10">
                  <c:v>1.0286899999999974</c:v>
                </c:pt>
                <c:pt idx="11">
                  <c:v>0.99688000000000443</c:v>
                </c:pt>
                <c:pt idx="12">
                  <c:v>0.93819999999998061</c:v>
                </c:pt>
                <c:pt idx="13">
                  <c:v>0.93132999999998844</c:v>
                </c:pt>
                <c:pt idx="14">
                  <c:v>0.90847999999999729</c:v>
                </c:pt>
                <c:pt idx="15">
                  <c:v>0.86308999999999969</c:v>
                </c:pt>
                <c:pt idx="16">
                  <c:v>0.87218999999998914</c:v>
                </c:pt>
                <c:pt idx="17">
                  <c:v>0.84560000000000457</c:v>
                </c:pt>
                <c:pt idx="18">
                  <c:v>0.80288000000000181</c:v>
                </c:pt>
                <c:pt idx="19">
                  <c:v>0.78757999999999129</c:v>
                </c:pt>
                <c:pt idx="20">
                  <c:v>0.7550899999999956</c:v>
                </c:pt>
                <c:pt idx="21">
                  <c:v>0.72225999999999146</c:v>
                </c:pt>
                <c:pt idx="22">
                  <c:v>0.69619000000000142</c:v>
                </c:pt>
                <c:pt idx="23">
                  <c:v>0.65892999999999802</c:v>
                </c:pt>
                <c:pt idx="24">
                  <c:v>0.61146999999999707</c:v>
                </c:pt>
                <c:pt idx="25">
                  <c:v>0.58079999999999643</c:v>
                </c:pt>
                <c:pt idx="26">
                  <c:v>0.53972000000000264</c:v>
                </c:pt>
                <c:pt idx="27">
                  <c:v>0.50975999999999999</c:v>
                </c:pt>
                <c:pt idx="28">
                  <c:v>0.4766000000000048</c:v>
                </c:pt>
                <c:pt idx="29">
                  <c:v>0.44973999999999137</c:v>
                </c:pt>
                <c:pt idx="30">
                  <c:v>0.43838999999999828</c:v>
                </c:pt>
                <c:pt idx="31">
                  <c:v>0.40820999999999685</c:v>
                </c:pt>
                <c:pt idx="32">
                  <c:v>0.38497999999999877</c:v>
                </c:pt>
                <c:pt idx="33">
                  <c:v>0.36966999999999928</c:v>
                </c:pt>
                <c:pt idx="34">
                  <c:v>0.36153000000000191</c:v>
                </c:pt>
                <c:pt idx="35">
                  <c:v>0.34552999999999656</c:v>
                </c:pt>
                <c:pt idx="36">
                  <c:v>0.31373000000000673</c:v>
                </c:pt>
                <c:pt idx="37">
                  <c:v>0.30051999999999168</c:v>
                </c:pt>
                <c:pt idx="38">
                  <c:v>0.28752000000000066</c:v>
                </c:pt>
                <c:pt idx="39">
                  <c:v>0.25760999999999967</c:v>
                </c:pt>
                <c:pt idx="40">
                  <c:v>0.26879999999999882</c:v>
                </c:pt>
                <c:pt idx="41">
                  <c:v>0.25351999999999464</c:v>
                </c:pt>
                <c:pt idx="42">
                  <c:v>0.25452999999998838</c:v>
                </c:pt>
                <c:pt idx="43">
                  <c:v>0.24746999999999275</c:v>
                </c:pt>
                <c:pt idx="44">
                  <c:v>0.26002000000000436</c:v>
                </c:pt>
                <c:pt idx="45">
                  <c:v>0.2424699999999973</c:v>
                </c:pt>
                <c:pt idx="46">
                  <c:v>0.24258000000000379</c:v>
                </c:pt>
                <c:pt idx="47">
                  <c:v>0.24166000000000309</c:v>
                </c:pt>
                <c:pt idx="48">
                  <c:v>0.24745999999999668</c:v>
                </c:pt>
                <c:pt idx="49">
                  <c:v>0.22052000000000049</c:v>
                </c:pt>
                <c:pt idx="50">
                  <c:v>0.22513999999999612</c:v>
                </c:pt>
                <c:pt idx="51">
                  <c:v>0.19326999999999828</c:v>
                </c:pt>
                <c:pt idx="52">
                  <c:v>0.17858000000000374</c:v>
                </c:pt>
                <c:pt idx="53">
                  <c:v>0.16613999999999862</c:v>
                </c:pt>
                <c:pt idx="54">
                  <c:v>0.15304000000000428</c:v>
                </c:pt>
                <c:pt idx="55">
                  <c:v>0.1560699999999926</c:v>
                </c:pt>
                <c:pt idx="56">
                  <c:v>0.16252000000000066</c:v>
                </c:pt>
                <c:pt idx="57">
                  <c:v>0.16871000000000436</c:v>
                </c:pt>
                <c:pt idx="58">
                  <c:v>0.16165999999999769</c:v>
                </c:pt>
                <c:pt idx="59">
                  <c:v>0.1728299999999976</c:v>
                </c:pt>
                <c:pt idx="60">
                  <c:v>0.1848500000000044</c:v>
                </c:pt>
                <c:pt idx="61">
                  <c:v>0.17379999999999995</c:v>
                </c:pt>
                <c:pt idx="62">
                  <c:v>0.17987000000000108</c:v>
                </c:pt>
                <c:pt idx="63">
                  <c:v>0.18901999999999219</c:v>
                </c:pt>
                <c:pt idx="64">
                  <c:v>0.20067999999999842</c:v>
                </c:pt>
                <c:pt idx="65">
                  <c:v>0.20675000000000665</c:v>
                </c:pt>
                <c:pt idx="66">
                  <c:v>0.19944999999999879</c:v>
                </c:pt>
                <c:pt idx="67">
                  <c:v>0.21855000000000047</c:v>
                </c:pt>
                <c:pt idx="68">
                  <c:v>0.21223000000000525</c:v>
                </c:pt>
                <c:pt idx="69">
                  <c:v>0.23337999999999681</c:v>
                </c:pt>
                <c:pt idx="70">
                  <c:v>0.22509000000000157</c:v>
                </c:pt>
                <c:pt idx="71">
                  <c:v>0.2274799999999928</c:v>
                </c:pt>
                <c:pt idx="72">
                  <c:v>0.24105999999999739</c:v>
                </c:pt>
                <c:pt idx="73">
                  <c:v>0.24726000000000425</c:v>
                </c:pt>
                <c:pt idx="74">
                  <c:v>0.24821999999999633</c:v>
                </c:pt>
                <c:pt idx="75">
                  <c:v>0.24990999999999985</c:v>
                </c:pt>
                <c:pt idx="76">
                  <c:v>0.24407999999999674</c:v>
                </c:pt>
                <c:pt idx="77">
                  <c:v>0.25231999999999744</c:v>
                </c:pt>
                <c:pt idx="78">
                  <c:v>0.24188000000000187</c:v>
                </c:pt>
                <c:pt idx="79">
                  <c:v>0.2414799999999957</c:v>
                </c:pt>
                <c:pt idx="80">
                  <c:v>0.24009000000000214</c:v>
                </c:pt>
                <c:pt idx="81">
                  <c:v>0.24128000000000327</c:v>
                </c:pt>
                <c:pt idx="82">
                  <c:v>0.24232999999999549</c:v>
                </c:pt>
                <c:pt idx="83">
                  <c:v>0.25595000000000567</c:v>
                </c:pt>
                <c:pt idx="84">
                  <c:v>0.267319999999998</c:v>
                </c:pt>
                <c:pt idx="85">
                  <c:v>0.2963799999999992</c:v>
                </c:pt>
                <c:pt idx="86">
                  <c:v>0.31856000000000506</c:v>
                </c:pt>
                <c:pt idx="87">
                  <c:v>0.34930999999999557</c:v>
                </c:pt>
                <c:pt idx="88">
                  <c:v>0.36663000000000068</c:v>
                </c:pt>
                <c:pt idx="89">
                  <c:v>0.39042999999999495</c:v>
                </c:pt>
                <c:pt idx="90">
                  <c:v>0.4244899999999987</c:v>
                </c:pt>
                <c:pt idx="91">
                  <c:v>0.43653000000000475</c:v>
                </c:pt>
                <c:pt idx="92">
                  <c:v>0.4723199999999963</c:v>
                </c:pt>
                <c:pt idx="93">
                  <c:v>0.48994000000000426</c:v>
                </c:pt>
                <c:pt idx="94">
                  <c:v>0.51042000000000343</c:v>
                </c:pt>
                <c:pt idx="95">
                  <c:v>0.53331000000000017</c:v>
                </c:pt>
                <c:pt idx="96">
                  <c:v>0.56628000000000611</c:v>
                </c:pt>
                <c:pt idx="97">
                  <c:v>0.58297999999999206</c:v>
                </c:pt>
                <c:pt idx="98">
                  <c:v>0.58868999999999971</c:v>
                </c:pt>
                <c:pt idx="99">
                  <c:v>0.60521000000000669</c:v>
                </c:pt>
                <c:pt idx="100">
                  <c:v>0.64244999999999663</c:v>
                </c:pt>
                <c:pt idx="101">
                  <c:v>0.67225000000000534</c:v>
                </c:pt>
                <c:pt idx="102">
                  <c:v>0.70139999999999247</c:v>
                </c:pt>
                <c:pt idx="103">
                  <c:v>0.6997999999999962</c:v>
                </c:pt>
                <c:pt idx="104">
                  <c:v>0.71758000000000521</c:v>
                </c:pt>
                <c:pt idx="105">
                  <c:v>0.71505999999999403</c:v>
                </c:pt>
                <c:pt idx="106">
                  <c:v>0.74020000000000152</c:v>
                </c:pt>
                <c:pt idx="107">
                  <c:v>0.74078000000000799</c:v>
                </c:pt>
                <c:pt idx="108">
                  <c:v>0.73696999999999946</c:v>
                </c:pt>
                <c:pt idx="109">
                  <c:v>0.75839000000000567</c:v>
                </c:pt>
                <c:pt idx="110">
                  <c:v>0.74899999999999523</c:v>
                </c:pt>
                <c:pt idx="111">
                  <c:v>0.7422600000000017</c:v>
                </c:pt>
                <c:pt idx="112">
                  <c:v>0.75590000000000401</c:v>
                </c:pt>
                <c:pt idx="113">
                  <c:v>0.80240999999999474</c:v>
                </c:pt>
                <c:pt idx="114">
                  <c:v>0.81235999999999819</c:v>
                </c:pt>
                <c:pt idx="115">
                  <c:v>0.82202000000000908</c:v>
                </c:pt>
                <c:pt idx="116">
                  <c:v>0.81638999999999839</c:v>
                </c:pt>
                <c:pt idx="117">
                  <c:v>0.87668000000000745</c:v>
                </c:pt>
                <c:pt idx="118">
                  <c:v>0.88409999999999656</c:v>
                </c:pt>
                <c:pt idx="119">
                  <c:v>0.9331499999999977</c:v>
                </c:pt>
                <c:pt idx="120">
                  <c:v>0.9725700000000046</c:v>
                </c:pt>
                <c:pt idx="121">
                  <c:v>0.97889999999999588</c:v>
                </c:pt>
                <c:pt idx="122">
                  <c:v>1.004950000000008</c:v>
                </c:pt>
                <c:pt idx="123">
                  <c:v>1.0491599999999934</c:v>
                </c:pt>
                <c:pt idx="124">
                  <c:v>1.1034099999999967</c:v>
                </c:pt>
                <c:pt idx="125">
                  <c:v>1.1081200000000067</c:v>
                </c:pt>
                <c:pt idx="126">
                  <c:v>1.1449499999999944</c:v>
                </c:pt>
                <c:pt idx="127">
                  <c:v>1.1698700000000031</c:v>
                </c:pt>
                <c:pt idx="128">
                  <c:v>1.1959300000000042</c:v>
                </c:pt>
                <c:pt idx="129">
                  <c:v>1.2179500000000019</c:v>
                </c:pt>
                <c:pt idx="130">
                  <c:v>1.2530400000000057</c:v>
                </c:pt>
                <c:pt idx="131">
                  <c:v>1.2819099999999963</c:v>
                </c:pt>
                <c:pt idx="132">
                  <c:v>1.2950699999999955</c:v>
                </c:pt>
                <c:pt idx="133">
                  <c:v>1.3210800000000091</c:v>
                </c:pt>
                <c:pt idx="134">
                  <c:v>1.3398699999999977</c:v>
                </c:pt>
                <c:pt idx="135">
                  <c:v>1.379640000000002</c:v>
                </c:pt>
                <c:pt idx="136">
                  <c:v>1.3767099999999957</c:v>
                </c:pt>
                <c:pt idx="137">
                  <c:v>1.3755000000000024</c:v>
                </c:pt>
                <c:pt idx="138">
                  <c:v>1.4233699999999985</c:v>
                </c:pt>
                <c:pt idx="139">
                  <c:v>1.4423200000000023</c:v>
                </c:pt>
                <c:pt idx="140">
                  <c:v>1.462920000000004</c:v>
                </c:pt>
                <c:pt idx="141">
                  <c:v>1.4708600000000018</c:v>
                </c:pt>
                <c:pt idx="142">
                  <c:v>1.5315999999999974</c:v>
                </c:pt>
                <c:pt idx="143">
                  <c:v>1.5668400000000062</c:v>
                </c:pt>
                <c:pt idx="144">
                  <c:v>1.6031400000000033</c:v>
                </c:pt>
                <c:pt idx="145">
                  <c:v>1.61815</c:v>
                </c:pt>
                <c:pt idx="146">
                  <c:v>1.6840899999999976</c:v>
                </c:pt>
                <c:pt idx="147">
                  <c:v>1.6890600000000049</c:v>
                </c:pt>
                <c:pt idx="148">
                  <c:v>1.7278100000000052</c:v>
                </c:pt>
                <c:pt idx="149">
                  <c:v>1.7421999999999969</c:v>
                </c:pt>
                <c:pt idx="150">
                  <c:v>1.7729999999999961</c:v>
                </c:pt>
                <c:pt idx="151">
                  <c:v>1.8064799999999934</c:v>
                </c:pt>
                <c:pt idx="152">
                  <c:v>1.8170300000000026</c:v>
                </c:pt>
                <c:pt idx="153">
                  <c:v>1.8271200000000007</c:v>
                </c:pt>
                <c:pt idx="154">
                  <c:v>1.8524499999999975</c:v>
                </c:pt>
                <c:pt idx="155">
                  <c:v>1.8842299999999952</c:v>
                </c:pt>
                <c:pt idx="156">
                  <c:v>1.9040300000000059</c:v>
                </c:pt>
                <c:pt idx="157">
                  <c:v>1.9158000000000044</c:v>
                </c:pt>
                <c:pt idx="158">
                  <c:v>1.9562000000000026</c:v>
                </c:pt>
                <c:pt idx="159">
                  <c:v>1.9628599999999992</c:v>
                </c:pt>
                <c:pt idx="160">
                  <c:v>1.9813500000000062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0A-46AA-AE82-9E6B72BBC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1561360"/>
        <c:axId val="1291564600"/>
      </c:lineChart>
      <c:catAx>
        <c:axId val="66036415"/>
        <c:scaling>
          <c:orientation val="minMax"/>
        </c:scaling>
        <c:delete val="0"/>
        <c:axPos val="b"/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34447"/>
        <c:crosses val="autoZero"/>
        <c:auto val="1"/>
        <c:lblAlgn val="ctr"/>
        <c:lblOffset val="100"/>
        <c:tickLblSkip val="25"/>
        <c:tickMarkSkip val="10"/>
        <c:noMultiLvlLbl val="0"/>
      </c:catAx>
      <c:valAx>
        <c:axId val="66034447"/>
        <c:scaling>
          <c:orientation val="minMax"/>
          <c:min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36415"/>
        <c:crosses val="autoZero"/>
        <c:crossBetween val="between"/>
      </c:valAx>
      <c:valAx>
        <c:axId val="1291564600"/>
        <c:scaling>
          <c:orientation val="minMax"/>
          <c:max val="2"/>
          <c:min val="-2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1561360"/>
        <c:crosses val="max"/>
        <c:crossBetween val="between"/>
      </c:valAx>
      <c:catAx>
        <c:axId val="1291561360"/>
        <c:scaling>
          <c:orientation val="minMax"/>
        </c:scaling>
        <c:delete val="1"/>
        <c:axPos val="b"/>
        <c:majorTickMark val="out"/>
        <c:minorTickMark val="none"/>
        <c:tickLblPos val="nextTo"/>
        <c:crossAx val="1291564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71723646723644"/>
          <c:y val="0.72848650793650793"/>
          <c:w val="0.32551976495726498"/>
          <c:h val="8.5045238095238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A1F1B-BEEE-4DB1-AEA3-F1201E67637B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6203C-010C-469C-B1D7-0423CA9DE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06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405B-01BA-4207-88F1-E6A7730775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6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405B-01BA-4207-88F1-E6A7730775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2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405B-01BA-4207-88F1-E6A7730775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03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6203C-010C-469C-B1D7-0423CA9DE24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61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/>
              <a:t>Smiths</a:t>
            </a:r>
            <a:r>
              <a:rPr spc="-25" dirty="0"/>
              <a:t> </a:t>
            </a:r>
            <a:r>
              <a:rPr dirty="0"/>
              <a:t>Interconnect</a:t>
            </a:r>
            <a:r>
              <a:rPr spc="-4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Exclusive</a:t>
            </a:r>
            <a:r>
              <a:rPr spc="-15" dirty="0"/>
              <a:t> </a:t>
            </a:r>
            <a:r>
              <a:rPr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Addressed</a:t>
            </a:r>
            <a:r>
              <a:rPr spc="-25" dirty="0"/>
              <a:t> </a:t>
            </a:r>
            <a:r>
              <a:rPr dirty="0"/>
              <a:t>Party</a:t>
            </a:r>
            <a:r>
              <a:rPr spc="-20" dirty="0"/>
              <a:t> Only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/>
              <a:t>Smiths</a:t>
            </a:r>
            <a:r>
              <a:rPr spc="-25" dirty="0"/>
              <a:t> </a:t>
            </a:r>
            <a:r>
              <a:rPr dirty="0"/>
              <a:t>Interconnect</a:t>
            </a:r>
            <a:r>
              <a:rPr spc="-4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Exclusive</a:t>
            </a:r>
            <a:r>
              <a:rPr spc="-15" dirty="0"/>
              <a:t> </a:t>
            </a:r>
            <a:r>
              <a:rPr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Addressed</a:t>
            </a:r>
            <a:r>
              <a:rPr spc="-25" dirty="0"/>
              <a:t> </a:t>
            </a:r>
            <a:r>
              <a:rPr dirty="0"/>
              <a:t>Party</a:t>
            </a:r>
            <a:r>
              <a:rPr spc="-20" dirty="0"/>
              <a:t> Only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815328"/>
            <a:ext cx="11529695" cy="43180"/>
          </a:xfrm>
          <a:custGeom>
            <a:avLst/>
            <a:gdLst/>
            <a:ahLst/>
            <a:cxnLst/>
            <a:rect l="l" t="t" r="r" b="b"/>
            <a:pathLst>
              <a:path w="11529695" h="43179">
                <a:moveTo>
                  <a:pt x="11472672" y="0"/>
                </a:moveTo>
                <a:lnTo>
                  <a:pt x="0" y="0"/>
                </a:lnTo>
                <a:lnTo>
                  <a:pt x="0" y="42668"/>
                </a:lnTo>
                <a:lnTo>
                  <a:pt x="11529564" y="42668"/>
                </a:lnTo>
                <a:lnTo>
                  <a:pt x="11472672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4518" y="6166103"/>
            <a:ext cx="11857990" cy="0"/>
          </a:xfrm>
          <a:custGeom>
            <a:avLst/>
            <a:gdLst/>
            <a:ahLst/>
            <a:cxnLst/>
            <a:rect l="l" t="t" r="r" b="b"/>
            <a:pathLst>
              <a:path w="11857990">
                <a:moveTo>
                  <a:pt x="0" y="0"/>
                </a:moveTo>
                <a:lnTo>
                  <a:pt x="11857609" y="0"/>
                </a:lnTo>
              </a:path>
            </a:pathLst>
          </a:custGeom>
          <a:ln w="6350">
            <a:solidFill>
              <a:srgbClr val="A7D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907541"/>
            <a:ext cx="11857990" cy="0"/>
          </a:xfrm>
          <a:custGeom>
            <a:avLst/>
            <a:gdLst/>
            <a:ahLst/>
            <a:cxnLst/>
            <a:rect l="l" t="t" r="r" b="b"/>
            <a:pathLst>
              <a:path w="11857990">
                <a:moveTo>
                  <a:pt x="0" y="0"/>
                </a:moveTo>
                <a:lnTo>
                  <a:pt x="11857609" y="0"/>
                </a:lnTo>
              </a:path>
            </a:pathLst>
          </a:custGeom>
          <a:ln w="6350">
            <a:solidFill>
              <a:srgbClr val="A7D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8" y="6426708"/>
            <a:ext cx="1821942" cy="11994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52043" y="4389882"/>
            <a:ext cx="5666740" cy="1415415"/>
          </a:xfrm>
          <a:custGeom>
            <a:avLst/>
            <a:gdLst/>
            <a:ahLst/>
            <a:cxnLst/>
            <a:rect l="l" t="t" r="r" b="b"/>
            <a:pathLst>
              <a:path w="5666740" h="1415414">
                <a:moveTo>
                  <a:pt x="5666232" y="0"/>
                </a:moveTo>
                <a:lnTo>
                  <a:pt x="0" y="0"/>
                </a:lnTo>
                <a:lnTo>
                  <a:pt x="0" y="994918"/>
                </a:lnTo>
                <a:lnTo>
                  <a:pt x="560006" y="1415034"/>
                </a:lnTo>
                <a:lnTo>
                  <a:pt x="5666232" y="1415034"/>
                </a:lnTo>
                <a:lnTo>
                  <a:pt x="5666232" y="0"/>
                </a:lnTo>
                <a:close/>
              </a:path>
            </a:pathLst>
          </a:custGeom>
          <a:solidFill>
            <a:srgbClr val="CCE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34518" y="1268730"/>
            <a:ext cx="5666740" cy="1414780"/>
          </a:xfrm>
          <a:custGeom>
            <a:avLst/>
            <a:gdLst/>
            <a:ahLst/>
            <a:cxnLst/>
            <a:rect l="l" t="t" r="r" b="b"/>
            <a:pathLst>
              <a:path w="5666740" h="1414780">
                <a:moveTo>
                  <a:pt x="5666232" y="0"/>
                </a:moveTo>
                <a:lnTo>
                  <a:pt x="0" y="0"/>
                </a:lnTo>
                <a:lnTo>
                  <a:pt x="0" y="1414272"/>
                </a:lnTo>
                <a:lnTo>
                  <a:pt x="5666232" y="1414272"/>
                </a:lnTo>
                <a:lnTo>
                  <a:pt x="5666232" y="0"/>
                </a:lnTo>
                <a:close/>
              </a:path>
            </a:pathLst>
          </a:custGeom>
          <a:solidFill>
            <a:srgbClr val="CCE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34518" y="2829305"/>
            <a:ext cx="5666740" cy="1415415"/>
          </a:xfrm>
          <a:custGeom>
            <a:avLst/>
            <a:gdLst/>
            <a:ahLst/>
            <a:cxnLst/>
            <a:rect l="l" t="t" r="r" b="b"/>
            <a:pathLst>
              <a:path w="5666740" h="1415414">
                <a:moveTo>
                  <a:pt x="5666232" y="0"/>
                </a:moveTo>
                <a:lnTo>
                  <a:pt x="0" y="0"/>
                </a:lnTo>
                <a:lnTo>
                  <a:pt x="0" y="1415034"/>
                </a:lnTo>
                <a:lnTo>
                  <a:pt x="5666232" y="1415034"/>
                </a:lnTo>
                <a:lnTo>
                  <a:pt x="5666232" y="0"/>
                </a:lnTo>
                <a:close/>
              </a:path>
            </a:pathLst>
          </a:custGeom>
          <a:solidFill>
            <a:srgbClr val="CCE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191250" y="1268730"/>
            <a:ext cx="5666740" cy="1414780"/>
          </a:xfrm>
          <a:custGeom>
            <a:avLst/>
            <a:gdLst/>
            <a:ahLst/>
            <a:cxnLst/>
            <a:rect l="l" t="t" r="r" b="b"/>
            <a:pathLst>
              <a:path w="5666740" h="1414780">
                <a:moveTo>
                  <a:pt x="5106161" y="0"/>
                </a:moveTo>
                <a:lnTo>
                  <a:pt x="0" y="0"/>
                </a:lnTo>
                <a:lnTo>
                  <a:pt x="0" y="1414272"/>
                </a:lnTo>
                <a:lnTo>
                  <a:pt x="5666232" y="1414272"/>
                </a:lnTo>
                <a:lnTo>
                  <a:pt x="5666232" y="419862"/>
                </a:lnTo>
                <a:lnTo>
                  <a:pt x="5106161" y="0"/>
                </a:lnTo>
                <a:close/>
              </a:path>
            </a:pathLst>
          </a:custGeom>
          <a:solidFill>
            <a:srgbClr val="CCE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191250" y="2829305"/>
            <a:ext cx="5666740" cy="1415415"/>
          </a:xfrm>
          <a:custGeom>
            <a:avLst/>
            <a:gdLst/>
            <a:ahLst/>
            <a:cxnLst/>
            <a:rect l="l" t="t" r="r" b="b"/>
            <a:pathLst>
              <a:path w="5666740" h="1415414">
                <a:moveTo>
                  <a:pt x="5666232" y="0"/>
                </a:moveTo>
                <a:lnTo>
                  <a:pt x="0" y="0"/>
                </a:lnTo>
                <a:lnTo>
                  <a:pt x="0" y="1415034"/>
                </a:lnTo>
                <a:lnTo>
                  <a:pt x="5666232" y="1415034"/>
                </a:lnTo>
                <a:lnTo>
                  <a:pt x="5666232" y="0"/>
                </a:lnTo>
                <a:close/>
              </a:path>
            </a:pathLst>
          </a:custGeom>
          <a:solidFill>
            <a:srgbClr val="CCE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191250" y="4390644"/>
            <a:ext cx="5666740" cy="1415415"/>
          </a:xfrm>
          <a:custGeom>
            <a:avLst/>
            <a:gdLst/>
            <a:ahLst/>
            <a:cxnLst/>
            <a:rect l="l" t="t" r="r" b="b"/>
            <a:pathLst>
              <a:path w="5666740" h="1415414">
                <a:moveTo>
                  <a:pt x="5666232" y="0"/>
                </a:moveTo>
                <a:lnTo>
                  <a:pt x="0" y="0"/>
                </a:lnTo>
                <a:lnTo>
                  <a:pt x="0" y="1415033"/>
                </a:lnTo>
                <a:lnTo>
                  <a:pt x="5666232" y="1415033"/>
                </a:lnTo>
                <a:lnTo>
                  <a:pt x="5666232" y="0"/>
                </a:lnTo>
                <a:close/>
              </a:path>
            </a:pathLst>
          </a:custGeom>
          <a:solidFill>
            <a:srgbClr val="CCE3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/>
              <a:t>Smiths</a:t>
            </a:r>
            <a:r>
              <a:rPr spc="-25" dirty="0"/>
              <a:t> </a:t>
            </a:r>
            <a:r>
              <a:rPr dirty="0"/>
              <a:t>Interconnect</a:t>
            </a:r>
            <a:r>
              <a:rPr spc="-4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Exclusive</a:t>
            </a:r>
            <a:r>
              <a:rPr spc="-15" dirty="0"/>
              <a:t> </a:t>
            </a:r>
            <a:r>
              <a:rPr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Addressed</a:t>
            </a:r>
            <a:r>
              <a:rPr spc="-25" dirty="0"/>
              <a:t> </a:t>
            </a:r>
            <a:r>
              <a:rPr dirty="0"/>
              <a:t>Party</a:t>
            </a:r>
            <a:r>
              <a:rPr spc="-20" dirty="0"/>
              <a:t> Only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/>
              <a:t>Smiths</a:t>
            </a:r>
            <a:r>
              <a:rPr spc="-25" dirty="0"/>
              <a:t> </a:t>
            </a:r>
            <a:r>
              <a:rPr dirty="0"/>
              <a:t>Interconnect</a:t>
            </a:r>
            <a:r>
              <a:rPr spc="-4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Exclusive</a:t>
            </a:r>
            <a:r>
              <a:rPr spc="-15" dirty="0"/>
              <a:t> </a:t>
            </a:r>
            <a:r>
              <a:rPr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Addressed</a:t>
            </a:r>
            <a:r>
              <a:rPr spc="-25" dirty="0"/>
              <a:t> </a:t>
            </a:r>
            <a:r>
              <a:rPr dirty="0"/>
              <a:t>Party</a:t>
            </a:r>
            <a:r>
              <a:rPr spc="-20" dirty="0"/>
              <a:t> Only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/>
              <a:t>Smiths</a:t>
            </a:r>
            <a:r>
              <a:rPr spc="-25" dirty="0"/>
              <a:t> </a:t>
            </a:r>
            <a:r>
              <a:rPr dirty="0"/>
              <a:t>Interconnect</a:t>
            </a:r>
            <a:r>
              <a:rPr spc="-4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Exclusive</a:t>
            </a:r>
            <a:r>
              <a:rPr spc="-15" dirty="0"/>
              <a:t> </a:t>
            </a:r>
            <a:r>
              <a:rPr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Addressed</a:t>
            </a:r>
            <a:r>
              <a:rPr spc="-25" dirty="0"/>
              <a:t> </a:t>
            </a:r>
            <a:r>
              <a:rPr dirty="0"/>
              <a:t>Party</a:t>
            </a:r>
            <a:r>
              <a:rPr spc="-20" dirty="0"/>
              <a:t> Only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65567" y="6400800"/>
            <a:ext cx="216000" cy="216000"/>
          </a:xfrm>
          <a:prstGeom prst="octagon">
            <a:avLst/>
          </a:prstGeom>
        </p:spPr>
        <p:txBody>
          <a:bodyPr/>
          <a:lstStyle/>
          <a:p>
            <a:pPr algn="ctr"/>
            <a:fld id="{9A1A5A96-781C-4009-99E0-860D304BBF5A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Snip Single Corner Rectangle 49"/>
          <p:cNvSpPr/>
          <p:nvPr/>
        </p:nvSpPr>
        <p:spPr>
          <a:xfrm flipH="1" flipV="1">
            <a:off x="352315" y="4389978"/>
            <a:ext cx="5666317" cy="1414800"/>
          </a:xfrm>
          <a:custGeom>
            <a:avLst/>
            <a:gdLst>
              <a:gd name="connsiteX0" fmla="*/ 0 w 4249738"/>
              <a:gd name="connsiteY0" fmla="*/ 0 h 1414800"/>
              <a:gd name="connsiteX1" fmla="*/ 3829726 w 4249738"/>
              <a:gd name="connsiteY1" fmla="*/ 0 h 1414800"/>
              <a:gd name="connsiteX2" fmla="*/ 4249738 w 4249738"/>
              <a:gd name="connsiteY2" fmla="*/ 420012 h 1414800"/>
              <a:gd name="connsiteX3" fmla="*/ 4249738 w 4249738"/>
              <a:gd name="connsiteY3" fmla="*/ 1414800 h 1414800"/>
              <a:gd name="connsiteX4" fmla="*/ 0 w 4249738"/>
              <a:gd name="connsiteY4" fmla="*/ 1414800 h 1414800"/>
              <a:gd name="connsiteX5" fmla="*/ 0 w 4249738"/>
              <a:gd name="connsiteY5" fmla="*/ 0 h 1414800"/>
              <a:gd name="connsiteX0" fmla="*/ 0 w 4249738"/>
              <a:gd name="connsiteY0" fmla="*/ 0 h 1414800"/>
              <a:gd name="connsiteX1" fmla="*/ 3829726 w 4249738"/>
              <a:gd name="connsiteY1" fmla="*/ 0 h 1414800"/>
              <a:gd name="connsiteX2" fmla="*/ 4249738 w 4249738"/>
              <a:gd name="connsiteY2" fmla="*/ 420012 h 1414800"/>
              <a:gd name="connsiteX3" fmla="*/ 4249738 w 4249738"/>
              <a:gd name="connsiteY3" fmla="*/ 1414800 h 1414800"/>
              <a:gd name="connsiteX4" fmla="*/ 0 w 4249738"/>
              <a:gd name="connsiteY4" fmla="*/ 1414800 h 1414800"/>
              <a:gd name="connsiteX5" fmla="*/ 0 w 4249738"/>
              <a:gd name="connsiteY5" fmla="*/ 0 h 14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9738" h="1414800">
                <a:moveTo>
                  <a:pt x="0" y="0"/>
                </a:moveTo>
                <a:lnTo>
                  <a:pt x="3829726" y="0"/>
                </a:lnTo>
                <a:lnTo>
                  <a:pt x="4249738" y="420012"/>
                </a:lnTo>
                <a:lnTo>
                  <a:pt x="4249738" y="1414800"/>
                </a:lnTo>
                <a:lnTo>
                  <a:pt x="0" y="1414800"/>
                </a:lnTo>
                <a:lnTo>
                  <a:pt x="0" y="0"/>
                </a:lnTo>
                <a:close/>
              </a:path>
            </a:pathLst>
          </a:custGeom>
          <a:solidFill>
            <a:srgbClr val="CCE4F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t" anchorCtr="0"/>
          <a:lstStyle/>
          <a:p>
            <a:endParaRPr lang="en-GB" sz="120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434" y="1268413"/>
            <a:ext cx="5666317" cy="1414800"/>
          </a:xfrm>
          <a:prstGeom prst="rect">
            <a:avLst/>
          </a:prstGeom>
          <a:solidFill>
            <a:srgbClr val="CCE4F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t" anchorCtr="0"/>
          <a:lstStyle/>
          <a:p>
            <a:endParaRPr lang="en-GB" sz="120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434" y="2829551"/>
            <a:ext cx="5666317" cy="1414800"/>
          </a:xfrm>
          <a:prstGeom prst="rect">
            <a:avLst/>
          </a:prstGeom>
          <a:solidFill>
            <a:srgbClr val="CCE4F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/>
          <a:lstStyle/>
          <a:p>
            <a:endParaRPr lang="en-GB" sz="120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nip Single Corner Rectangle 49"/>
          <p:cNvSpPr/>
          <p:nvPr/>
        </p:nvSpPr>
        <p:spPr>
          <a:xfrm>
            <a:off x="6191218" y="1268411"/>
            <a:ext cx="5666317" cy="1414800"/>
          </a:xfrm>
          <a:custGeom>
            <a:avLst/>
            <a:gdLst>
              <a:gd name="connsiteX0" fmla="*/ 0 w 4249738"/>
              <a:gd name="connsiteY0" fmla="*/ 0 h 1414800"/>
              <a:gd name="connsiteX1" fmla="*/ 3829726 w 4249738"/>
              <a:gd name="connsiteY1" fmla="*/ 0 h 1414800"/>
              <a:gd name="connsiteX2" fmla="*/ 4249738 w 4249738"/>
              <a:gd name="connsiteY2" fmla="*/ 420012 h 1414800"/>
              <a:gd name="connsiteX3" fmla="*/ 4249738 w 4249738"/>
              <a:gd name="connsiteY3" fmla="*/ 1414800 h 1414800"/>
              <a:gd name="connsiteX4" fmla="*/ 0 w 4249738"/>
              <a:gd name="connsiteY4" fmla="*/ 1414800 h 1414800"/>
              <a:gd name="connsiteX5" fmla="*/ 0 w 4249738"/>
              <a:gd name="connsiteY5" fmla="*/ 0 h 1414800"/>
              <a:gd name="connsiteX0" fmla="*/ 0 w 4249738"/>
              <a:gd name="connsiteY0" fmla="*/ 0 h 1414800"/>
              <a:gd name="connsiteX1" fmla="*/ 3829726 w 4249738"/>
              <a:gd name="connsiteY1" fmla="*/ 0 h 1414800"/>
              <a:gd name="connsiteX2" fmla="*/ 4249738 w 4249738"/>
              <a:gd name="connsiteY2" fmla="*/ 420012 h 1414800"/>
              <a:gd name="connsiteX3" fmla="*/ 4249738 w 4249738"/>
              <a:gd name="connsiteY3" fmla="*/ 1414800 h 1414800"/>
              <a:gd name="connsiteX4" fmla="*/ 0 w 4249738"/>
              <a:gd name="connsiteY4" fmla="*/ 1414800 h 1414800"/>
              <a:gd name="connsiteX5" fmla="*/ 0 w 4249738"/>
              <a:gd name="connsiteY5" fmla="*/ 0 h 14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9738" h="1414800">
                <a:moveTo>
                  <a:pt x="0" y="0"/>
                </a:moveTo>
                <a:lnTo>
                  <a:pt x="3829726" y="0"/>
                </a:lnTo>
                <a:lnTo>
                  <a:pt x="4249738" y="420012"/>
                </a:lnTo>
                <a:lnTo>
                  <a:pt x="4249738" y="1414800"/>
                </a:lnTo>
                <a:lnTo>
                  <a:pt x="0" y="1414800"/>
                </a:lnTo>
                <a:lnTo>
                  <a:pt x="0" y="0"/>
                </a:lnTo>
                <a:close/>
              </a:path>
            </a:pathLst>
          </a:custGeom>
          <a:solidFill>
            <a:srgbClr val="CCE4F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t" anchorCtr="0"/>
          <a:lstStyle/>
          <a:p>
            <a:endParaRPr lang="en-GB" sz="120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1218" y="2829549"/>
            <a:ext cx="5666317" cy="1414800"/>
          </a:xfrm>
          <a:prstGeom prst="rect">
            <a:avLst/>
          </a:prstGeom>
          <a:solidFill>
            <a:srgbClr val="CCE4F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t" anchorCtr="0"/>
          <a:lstStyle/>
          <a:p>
            <a:endParaRPr lang="en-GB" sz="120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1218" y="4390686"/>
            <a:ext cx="5666317" cy="1414800"/>
          </a:xfrm>
          <a:prstGeom prst="rect">
            <a:avLst/>
          </a:prstGeom>
          <a:solidFill>
            <a:srgbClr val="CCE4F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t" anchorCtr="0"/>
          <a:lstStyle/>
          <a:p>
            <a:endParaRPr lang="en-GB" sz="120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34433" y="1268414"/>
            <a:ext cx="2443200" cy="14132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 sz="1800"/>
              <a:t>Picture</a:t>
            </a:r>
            <a:endParaRPr lang="en-GB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34433" y="2828602"/>
            <a:ext cx="2443200" cy="14144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 sz="1800"/>
              <a:t>Picture</a:t>
            </a:r>
            <a:endParaRPr lang="en-GB"/>
          </a:p>
        </p:txBody>
      </p:sp>
      <p:sp>
        <p:nvSpPr>
          <p:cNvPr id="12" name="Picture Placeholder 58"/>
          <p:cNvSpPr>
            <a:spLocks noGrp="1"/>
          </p:cNvSpPr>
          <p:nvPr>
            <p:ph type="pic" sz="quarter" idx="21" hasCustomPrompt="1"/>
          </p:nvPr>
        </p:nvSpPr>
        <p:spPr>
          <a:xfrm>
            <a:off x="334433" y="4390923"/>
            <a:ext cx="2443200" cy="1414462"/>
          </a:xfrm>
          <a:custGeom>
            <a:avLst/>
            <a:gdLst>
              <a:gd name="connsiteX0" fmla="*/ 0 w 1832400"/>
              <a:gd name="connsiteY0" fmla="*/ 0 h 1414462"/>
              <a:gd name="connsiteX1" fmla="*/ 1832400 w 1832400"/>
              <a:gd name="connsiteY1" fmla="*/ 0 h 1414462"/>
              <a:gd name="connsiteX2" fmla="*/ 1832400 w 1832400"/>
              <a:gd name="connsiteY2" fmla="*/ 1414462 h 1414462"/>
              <a:gd name="connsiteX3" fmla="*/ 422950 w 1832400"/>
              <a:gd name="connsiteY3" fmla="*/ 1414462 h 1414462"/>
              <a:gd name="connsiteX4" fmla="*/ 0 w 1832400"/>
              <a:gd name="connsiteY4" fmla="*/ 99151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400" h="1414462">
                <a:moveTo>
                  <a:pt x="0" y="0"/>
                </a:moveTo>
                <a:lnTo>
                  <a:pt x="1832400" y="0"/>
                </a:lnTo>
                <a:lnTo>
                  <a:pt x="1832400" y="1414462"/>
                </a:lnTo>
                <a:lnTo>
                  <a:pt x="422950" y="1414462"/>
                </a:lnTo>
                <a:lnTo>
                  <a:pt x="0" y="9915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 sz="1800"/>
              <a:t>Picture</a:t>
            </a:r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192000" y="1267200"/>
            <a:ext cx="2443200" cy="14144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 sz="1800"/>
              <a:t>Picture</a:t>
            </a:r>
            <a:endParaRPr lang="en-GB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6192000" y="2829600"/>
            <a:ext cx="2443200" cy="14144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 sz="1800"/>
              <a:t>Picture</a:t>
            </a:r>
            <a:endParaRPr lang="en-GB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6189460" y="4390147"/>
            <a:ext cx="2443200" cy="14144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 sz="1800"/>
              <a:t>Picture</a:t>
            </a:r>
            <a:endParaRPr lang="en-GB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2777634" y="1268410"/>
            <a:ext cx="3223116" cy="432000"/>
          </a:xfrm>
        </p:spPr>
        <p:txBody>
          <a:bodyPr lIns="144000" tIns="72000" rIns="0" bIns="0" anchor="t" anchorCtr="0">
            <a:normAutofit/>
          </a:bodyPr>
          <a:lstStyle>
            <a:lvl1pPr marL="0" indent="0">
              <a:lnSpc>
                <a:spcPts val="2600"/>
              </a:lnSpc>
              <a:spcBef>
                <a:spcPts val="200"/>
              </a:spcBef>
              <a:spcAft>
                <a:spcPts val="1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None/>
              <a:defRPr sz="16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720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2777634" y="1695600"/>
            <a:ext cx="3223116" cy="986062"/>
          </a:xfrm>
        </p:spPr>
        <p:txBody>
          <a:bodyPr lIns="45720" tIns="0" rIns="0" bIns="0">
            <a:normAutofit/>
          </a:bodyPr>
          <a:lstStyle>
            <a:lvl1pPr marL="288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504000" indent="-172800">
              <a:lnSpc>
                <a:spcPct val="100000"/>
              </a:lnSpc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8634415" y="1263600"/>
            <a:ext cx="3223116" cy="432000"/>
          </a:xfrm>
          <a:custGeom>
            <a:avLst/>
            <a:gdLst>
              <a:gd name="connsiteX0" fmla="*/ 0 w 2417337"/>
              <a:gd name="connsiteY0" fmla="*/ 0 h 432000"/>
              <a:gd name="connsiteX1" fmla="*/ 1992155 w 2417337"/>
              <a:gd name="connsiteY1" fmla="*/ 0 h 432000"/>
              <a:gd name="connsiteX2" fmla="*/ 2417337 w 2417337"/>
              <a:gd name="connsiteY2" fmla="*/ 425182 h 432000"/>
              <a:gd name="connsiteX3" fmla="*/ 2417337 w 2417337"/>
              <a:gd name="connsiteY3" fmla="*/ 432000 h 432000"/>
              <a:gd name="connsiteX4" fmla="*/ 0 w 2417337"/>
              <a:gd name="connsiteY4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7337" h="432000">
                <a:moveTo>
                  <a:pt x="0" y="0"/>
                </a:moveTo>
                <a:lnTo>
                  <a:pt x="1992155" y="0"/>
                </a:lnTo>
                <a:lnTo>
                  <a:pt x="2417337" y="425182"/>
                </a:lnTo>
                <a:lnTo>
                  <a:pt x="2417337" y="432000"/>
                </a:lnTo>
                <a:lnTo>
                  <a:pt x="0" y="432000"/>
                </a:lnTo>
                <a:close/>
              </a:path>
            </a:pathLst>
          </a:custGeom>
        </p:spPr>
        <p:txBody>
          <a:bodyPr wrap="square" lIns="144000" tIns="72000" rIns="0" bIns="0" anchor="t" anchorCtr="0">
            <a:noAutofit/>
          </a:bodyPr>
          <a:lstStyle>
            <a:lvl1pPr marL="0" indent="0">
              <a:lnSpc>
                <a:spcPts val="2600"/>
              </a:lnSpc>
              <a:spcBef>
                <a:spcPts val="200"/>
              </a:spcBef>
              <a:spcAft>
                <a:spcPts val="1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None/>
              <a:defRPr sz="16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720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8634414" y="1695600"/>
            <a:ext cx="3223116" cy="986062"/>
          </a:xfrm>
        </p:spPr>
        <p:txBody>
          <a:bodyPr lIns="45720" tIns="0" rIns="0" bIns="0">
            <a:normAutofit/>
          </a:bodyPr>
          <a:lstStyle>
            <a:lvl1pPr marL="288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504000" indent="-172800">
              <a:lnSpc>
                <a:spcPct val="100000"/>
              </a:lnSpc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2777631" y="2834020"/>
            <a:ext cx="3223116" cy="432000"/>
          </a:xfrm>
        </p:spPr>
        <p:txBody>
          <a:bodyPr lIns="144000" tIns="72000" rIns="0" bIns="0" anchor="t" anchorCtr="0">
            <a:normAutofit/>
          </a:bodyPr>
          <a:lstStyle>
            <a:lvl1pPr marL="0" indent="0">
              <a:lnSpc>
                <a:spcPts val="2600"/>
              </a:lnSpc>
              <a:spcBef>
                <a:spcPts val="200"/>
              </a:spcBef>
              <a:spcAft>
                <a:spcPts val="1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None/>
              <a:defRPr sz="16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720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2793353" y="3274124"/>
            <a:ext cx="3207395" cy="968940"/>
          </a:xfrm>
        </p:spPr>
        <p:txBody>
          <a:bodyPr lIns="45720" tIns="0" rIns="0" bIns="0">
            <a:normAutofit/>
          </a:bodyPr>
          <a:lstStyle>
            <a:lvl1pPr marL="288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504000" indent="-172800">
              <a:lnSpc>
                <a:spcPct val="100000"/>
              </a:lnSpc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34" hasCustomPrompt="1"/>
          </p:nvPr>
        </p:nvSpPr>
        <p:spPr>
          <a:xfrm>
            <a:off x="8634418" y="2833360"/>
            <a:ext cx="3223116" cy="432000"/>
          </a:xfrm>
        </p:spPr>
        <p:txBody>
          <a:bodyPr lIns="144000" tIns="72000" rIns="0" bIns="0" anchor="t" anchorCtr="0">
            <a:normAutofit/>
          </a:bodyPr>
          <a:lstStyle>
            <a:lvl1pPr marL="0" indent="0">
              <a:lnSpc>
                <a:spcPts val="2600"/>
              </a:lnSpc>
              <a:spcBef>
                <a:spcPts val="200"/>
              </a:spcBef>
              <a:spcAft>
                <a:spcPts val="1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None/>
              <a:defRPr sz="16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720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8634417" y="3264556"/>
            <a:ext cx="3223116" cy="978981"/>
          </a:xfrm>
        </p:spPr>
        <p:txBody>
          <a:bodyPr lIns="45720" tIns="0" rIns="0" bIns="0">
            <a:normAutofit/>
          </a:bodyPr>
          <a:lstStyle>
            <a:lvl1pPr marL="288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504000" indent="-172800">
              <a:lnSpc>
                <a:spcPct val="100000"/>
              </a:lnSpc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2795517" y="4389029"/>
            <a:ext cx="3205231" cy="448558"/>
          </a:xfrm>
        </p:spPr>
        <p:txBody>
          <a:bodyPr lIns="144000" tIns="72000" rIns="0" bIns="0" anchor="t" anchorCtr="0">
            <a:normAutofit/>
          </a:bodyPr>
          <a:lstStyle>
            <a:lvl1pPr marL="0" indent="0">
              <a:lnSpc>
                <a:spcPts val="2600"/>
              </a:lnSpc>
              <a:spcBef>
                <a:spcPts val="200"/>
              </a:spcBef>
              <a:spcAft>
                <a:spcPts val="1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None/>
              <a:defRPr sz="16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720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37" hasCustomPrompt="1"/>
          </p:nvPr>
        </p:nvSpPr>
        <p:spPr>
          <a:xfrm>
            <a:off x="2777633" y="4828942"/>
            <a:ext cx="3223116" cy="975667"/>
          </a:xfrm>
        </p:spPr>
        <p:txBody>
          <a:bodyPr lIns="45720" tIns="0" rIns="0" bIns="0">
            <a:normAutofit/>
          </a:bodyPr>
          <a:lstStyle>
            <a:lvl1pPr marL="288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504000" indent="-172800">
              <a:lnSpc>
                <a:spcPct val="100000"/>
              </a:lnSpc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8634419" y="4393647"/>
            <a:ext cx="3223116" cy="432000"/>
          </a:xfrm>
        </p:spPr>
        <p:txBody>
          <a:bodyPr lIns="144000" tIns="72000" rIns="0" bIns="0" anchor="t" anchorCtr="0">
            <a:normAutofit/>
          </a:bodyPr>
          <a:lstStyle>
            <a:lvl1pPr marL="0" indent="0">
              <a:lnSpc>
                <a:spcPts val="2600"/>
              </a:lnSpc>
              <a:spcBef>
                <a:spcPts val="200"/>
              </a:spcBef>
              <a:spcAft>
                <a:spcPts val="1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None/>
              <a:defRPr sz="16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720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8634419" y="4827600"/>
            <a:ext cx="3223116" cy="975667"/>
          </a:xfrm>
        </p:spPr>
        <p:txBody>
          <a:bodyPr lIns="45720" tIns="0" rIns="0" bIns="0">
            <a:normAutofit/>
          </a:bodyPr>
          <a:lstStyle>
            <a:lvl1pPr marL="288000" indent="-172800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000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504000" indent="-172800">
              <a:lnSpc>
                <a:spcPct val="100000"/>
              </a:lnSpc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000" indent="-17280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9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779340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ayou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4800" y="5664272"/>
            <a:ext cx="5260657" cy="62998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Name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34799" y="6322828"/>
            <a:ext cx="5260657" cy="50659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>
                <a:solidFill>
                  <a:srgbClr val="B6D8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Author / Date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ADEAB-5ED4-A3C9-F26F-8F86EA811692}"/>
              </a:ext>
            </a:extLst>
          </p:cNvPr>
          <p:cNvGrpSpPr/>
          <p:nvPr userDrawn="1"/>
        </p:nvGrpSpPr>
        <p:grpSpPr>
          <a:xfrm>
            <a:off x="6099930" y="5996666"/>
            <a:ext cx="3497077" cy="540000"/>
            <a:chOff x="6099930" y="5996666"/>
            <a:chExt cx="3497077" cy="540000"/>
          </a:xfrm>
        </p:grpSpPr>
        <p:sp>
          <p:nvSpPr>
            <p:cNvPr id="5" name="Text Placeholder 15">
              <a:extLst>
                <a:ext uri="{FF2B5EF4-FFF2-40B4-BE49-F238E27FC236}">
                  <a16:creationId xmlns:a16="http://schemas.microsoft.com/office/drawing/2014/main" id="{F45BFA33-DE02-FE71-3678-6D0D4752F7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287520" y="5996666"/>
              <a:ext cx="3309487" cy="54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ts val="65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55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This presentation is an unpublished work, created in 2023 by Smiths Interconnect, all rights reserved and may contain data that is subject to national export controls. Accordingly,</a:t>
              </a:r>
              <a:r>
                <a:rPr lang="en-US" sz="6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it should not be re-used or transmitted without the prior written approval of Smiths Interconnect.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FB787F-D38F-998B-FF34-5CF8C62DE8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9930" y="6015883"/>
              <a:ext cx="0" cy="50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84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815328"/>
            <a:ext cx="11529695" cy="43180"/>
          </a:xfrm>
          <a:custGeom>
            <a:avLst/>
            <a:gdLst/>
            <a:ahLst/>
            <a:cxnLst/>
            <a:rect l="l" t="t" r="r" b="b"/>
            <a:pathLst>
              <a:path w="11529695" h="43179">
                <a:moveTo>
                  <a:pt x="11472672" y="0"/>
                </a:moveTo>
                <a:lnTo>
                  <a:pt x="0" y="0"/>
                </a:lnTo>
                <a:lnTo>
                  <a:pt x="0" y="42668"/>
                </a:lnTo>
                <a:lnTo>
                  <a:pt x="11529564" y="42668"/>
                </a:lnTo>
                <a:lnTo>
                  <a:pt x="11472672" y="0"/>
                </a:lnTo>
                <a:close/>
              </a:path>
            </a:pathLst>
          </a:custGeom>
          <a:solidFill>
            <a:srgbClr val="007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4518" y="6166103"/>
            <a:ext cx="11857990" cy="0"/>
          </a:xfrm>
          <a:custGeom>
            <a:avLst/>
            <a:gdLst/>
            <a:ahLst/>
            <a:cxnLst/>
            <a:rect l="l" t="t" r="r" b="b"/>
            <a:pathLst>
              <a:path w="11857990">
                <a:moveTo>
                  <a:pt x="0" y="0"/>
                </a:moveTo>
                <a:lnTo>
                  <a:pt x="11857609" y="0"/>
                </a:lnTo>
              </a:path>
            </a:pathLst>
          </a:custGeom>
          <a:ln w="6350">
            <a:solidFill>
              <a:srgbClr val="A7D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907541"/>
            <a:ext cx="11857990" cy="0"/>
          </a:xfrm>
          <a:custGeom>
            <a:avLst/>
            <a:gdLst/>
            <a:ahLst/>
            <a:cxnLst/>
            <a:rect l="l" t="t" r="r" b="b"/>
            <a:pathLst>
              <a:path w="11857990">
                <a:moveTo>
                  <a:pt x="0" y="0"/>
                </a:moveTo>
                <a:lnTo>
                  <a:pt x="11857609" y="0"/>
                </a:lnTo>
              </a:path>
            </a:pathLst>
          </a:custGeom>
          <a:ln w="6350">
            <a:solidFill>
              <a:srgbClr val="A7D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1818" y="1136595"/>
            <a:ext cx="4940300" cy="2062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12461" y="6435666"/>
            <a:ext cx="3105784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7E7E7E"/>
                </a:solidFill>
                <a:latin typeface="Segoe UI"/>
                <a:cs typeface="Segoe UI"/>
              </a:defRPr>
            </a:lvl1pPr>
          </a:lstStyle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/>
              <a:t>Smiths</a:t>
            </a:r>
            <a:r>
              <a:rPr spc="-25" dirty="0"/>
              <a:t> </a:t>
            </a:r>
            <a:r>
              <a:rPr dirty="0"/>
              <a:t>Interconnect</a:t>
            </a:r>
            <a:r>
              <a:rPr spc="-40" dirty="0"/>
              <a:t> </a:t>
            </a:r>
            <a:r>
              <a:rPr dirty="0"/>
              <a:t>Proprietary</a:t>
            </a:r>
            <a:r>
              <a:rPr spc="-10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dirty="0"/>
              <a:t>Exclusive</a:t>
            </a:r>
            <a:r>
              <a:rPr spc="-15" dirty="0"/>
              <a:t> </a:t>
            </a:r>
            <a:r>
              <a:rPr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Addressed</a:t>
            </a:r>
            <a:r>
              <a:rPr spc="-25" dirty="0"/>
              <a:t> </a:t>
            </a:r>
            <a:r>
              <a:rPr dirty="0"/>
              <a:t>Party</a:t>
            </a:r>
            <a:r>
              <a:rPr spc="-20" dirty="0"/>
              <a:t> Only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77650" y="6428597"/>
            <a:ext cx="206375" cy="160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0077C7"/>
                </a:solidFill>
                <a:latin typeface="Segoe UI"/>
                <a:cs typeface="Segoe UI"/>
              </a:defRPr>
            </a:lvl1pPr>
          </a:lstStyle>
          <a:p>
            <a:pPr marL="66675">
              <a:lnSpc>
                <a:spcPct val="100000"/>
              </a:lnSpc>
              <a:spcBef>
                <a:spcPts val="160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279" y="5791200"/>
            <a:ext cx="7209000" cy="276999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CAD-to-FAB, Smiths Interconnect, Dundee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34799" y="6322828"/>
            <a:ext cx="5260657" cy="430887"/>
          </a:xfrm>
        </p:spPr>
        <p:txBody>
          <a:bodyPr/>
          <a:lstStyle/>
          <a:p>
            <a:r>
              <a:rPr lang="en-GB" dirty="0"/>
              <a:t>SPCD, ESTEC Noordwijk, 15-18</a:t>
            </a:r>
            <a:r>
              <a:rPr lang="en-GB" baseline="30000" dirty="0"/>
              <a:t>th</a:t>
            </a:r>
            <a:r>
              <a:rPr lang="en-GB" dirty="0"/>
              <a:t> October 2024</a:t>
            </a:r>
          </a:p>
          <a:p>
            <a:r>
              <a:rPr lang="en-GB" sz="1200" dirty="0"/>
              <a:t>No licence required</a:t>
            </a:r>
          </a:p>
        </p:txBody>
      </p:sp>
    </p:spTree>
    <p:extLst>
      <p:ext uri="{BB962C8B-B14F-4D97-AF65-F5344CB8AC3E}">
        <p14:creationId xmlns:p14="http://schemas.microsoft.com/office/powerpoint/2010/main" val="284363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90251FA-BCBA-2CA4-7603-880148C6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956224"/>
            <a:ext cx="11645391" cy="19506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Metallisation is removed from both faces to create the RF pattern, “written” to an accuracy of +/- 5 um.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Assembly is fully automated (including epoxy dispensing) - pick and place components are positioned to +/-5um accuracy.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Automated machine vision inspection is employed during assembly and on the final assembled product.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RF testing will be undertaken on a sample testing basis.</a:t>
            </a:r>
          </a:p>
          <a:p>
            <a:pPr lvl="1"/>
            <a:endParaRPr lang="en-GB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FB116CB-25C9-92D6-B409-DF42AC34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2" y="287339"/>
            <a:ext cx="7961827" cy="246062"/>
          </a:xfrm>
        </p:spPr>
        <p:txBody>
          <a:bodyPr>
            <a:normAutofit fontScale="90000"/>
          </a:bodyPr>
          <a:lstStyle/>
          <a:p>
            <a:r>
              <a:rPr lang="en-GB" dirty="0"/>
              <a:t>CAD-to-FAB example: C-Band SMT 25Wpk isolator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C36EC-A229-2485-0AAA-E0EB342B7BBF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15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806B6C77-E8CB-5843-C5F0-5D590376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132FD9-3381-9B42-3EB5-25B4D6810BE5}"/>
              </a:ext>
            </a:extLst>
          </p:cNvPr>
          <p:cNvGrpSpPr/>
          <p:nvPr/>
        </p:nvGrpSpPr>
        <p:grpSpPr>
          <a:xfrm>
            <a:off x="607559" y="2574738"/>
            <a:ext cx="11479176" cy="3563922"/>
            <a:chOff x="607559" y="2574738"/>
            <a:chExt cx="11479176" cy="35639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5B6538-DB60-4800-3A13-C5706623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7559" y="2574738"/>
              <a:ext cx="2289821" cy="31454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317EF-2020-EC04-8262-B9869277AA69}"/>
                </a:ext>
              </a:extLst>
            </p:cNvPr>
            <p:cNvSpPr txBox="1"/>
            <p:nvPr/>
          </p:nvSpPr>
          <p:spPr>
            <a:xfrm>
              <a:off x="4567263" y="5867871"/>
              <a:ext cx="3890937" cy="25391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0070C0"/>
                  </a:solidFill>
                </a:rPr>
                <a:t>Pattern creation on both sides of the tile/wafer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954C39-55E7-DD8F-1F8D-60CB62EBFBA8}"/>
                </a:ext>
              </a:extLst>
            </p:cNvPr>
            <p:cNvSpPr txBox="1"/>
            <p:nvPr/>
          </p:nvSpPr>
          <p:spPr>
            <a:xfrm>
              <a:off x="608743" y="5867048"/>
              <a:ext cx="2135381" cy="25391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0070C0"/>
                  </a:solidFill>
                </a:rPr>
                <a:t>Singulated tile pre patterning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5C4A37-665D-4875-1A4F-87D67E08BF88}"/>
                </a:ext>
              </a:extLst>
            </p:cNvPr>
            <p:cNvSpPr txBox="1"/>
            <p:nvPr/>
          </p:nvSpPr>
          <p:spPr>
            <a:xfrm>
              <a:off x="8872808" y="5723162"/>
              <a:ext cx="3213927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0070C0"/>
                  </a:solidFill>
                </a:rPr>
                <a:t>Isolator assembled using pick &amp; place</a:t>
              </a:r>
            </a:p>
            <a:p>
              <a:r>
                <a:rPr lang="en-GB" sz="1050" b="1" dirty="0">
                  <a:solidFill>
                    <a:srgbClr val="0070C0"/>
                  </a:solidFill>
                </a:rPr>
                <a:t>With automated visual inspection, tape &amp; reel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0281704-F3ED-40FA-343C-7C9E8B27F5D9}"/>
                </a:ext>
              </a:extLst>
            </p:cNvPr>
            <p:cNvGrpSpPr/>
            <p:nvPr/>
          </p:nvGrpSpPr>
          <p:grpSpPr>
            <a:xfrm>
              <a:off x="3267032" y="4491081"/>
              <a:ext cx="870980" cy="103796"/>
              <a:chOff x="3298310" y="4468204"/>
              <a:chExt cx="870980" cy="103796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D5155AC-2DEA-331D-299A-83D6246337CC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9AF1D40-4D7D-6C94-088F-9DA4CF635C54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C0DAF3E-22B9-2963-7F64-B4A201BE905A}"/>
                </a:ext>
              </a:extLst>
            </p:cNvPr>
            <p:cNvGrpSpPr/>
            <p:nvPr/>
          </p:nvGrpSpPr>
          <p:grpSpPr>
            <a:xfrm>
              <a:off x="7467600" y="4491081"/>
              <a:ext cx="870980" cy="103796"/>
              <a:chOff x="3298310" y="4468204"/>
              <a:chExt cx="870980" cy="103796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A2AAF5D-CEE6-2445-8D7F-BD3F60265A1E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64CE010-2C70-2103-FAC4-292ED199A75D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545E5B-FF08-CD1D-E159-432018F8C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757" y="2779754"/>
              <a:ext cx="3920068" cy="288365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B5ECF90-B876-AD21-B5CB-6144A80C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5568" y="2682809"/>
              <a:ext cx="2719052" cy="3218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17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E3E27C4-3D84-B144-FE4B-F92E9672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884" y="516056"/>
            <a:ext cx="7523116" cy="5761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FC600A-912D-5743-3E99-39D39752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39057"/>
            <a:ext cx="11108182" cy="276999"/>
          </a:xfrm>
        </p:spPr>
        <p:txBody>
          <a:bodyPr/>
          <a:lstStyle/>
          <a:p>
            <a:r>
              <a:rPr lang="en-GB" dirty="0"/>
              <a:t>CAD-to-FAB example: C-Band SMT isolator now in serial production</a:t>
            </a:r>
            <a:endParaRPr lang="en-GB" sz="1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4FFA04-6333-0334-DAD0-666C11965E3A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669792" y="2345652"/>
            <a:ext cx="1740408" cy="0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B848478-2E01-982F-485C-823D37200141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3657600" y="3340508"/>
            <a:ext cx="3581400" cy="20567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039DF3B-D3FC-1732-E19F-DB04562A3F97}"/>
              </a:ext>
            </a:extLst>
          </p:cNvPr>
          <p:cNvSpPr txBox="1"/>
          <p:nvPr/>
        </p:nvSpPr>
        <p:spPr>
          <a:xfrm>
            <a:off x="304800" y="1822432"/>
            <a:ext cx="33649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Compact &amp; low profile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Size:	13 x 13 x 1.5mm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Mass: 	0.6g max</a:t>
            </a:r>
          </a:p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E22B96-DC5D-3596-4741-F7AAB2C4899A}"/>
              </a:ext>
            </a:extLst>
          </p:cNvPr>
          <p:cNvSpPr txBox="1"/>
          <p:nvPr/>
        </p:nvSpPr>
        <p:spPr>
          <a:xfrm>
            <a:off x="316992" y="3750350"/>
            <a:ext cx="4178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Consistency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Tuneless and broadband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50Ohm dc bleed path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endParaRPr lang="en-GB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6B9A46C-3BD4-1716-9A5B-96FDE37BF6A7}"/>
              </a:ext>
            </a:extLst>
          </p:cNvPr>
          <p:cNvCxnSpPr>
            <a:cxnSpLocks/>
          </p:cNvCxnSpPr>
          <p:nvPr/>
        </p:nvCxnSpPr>
        <p:spPr>
          <a:xfrm>
            <a:off x="3648456" y="4454691"/>
            <a:ext cx="7199489" cy="8340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139F164-E041-C7A1-8A7D-562B3AB4DC2A}"/>
              </a:ext>
            </a:extLst>
          </p:cNvPr>
          <p:cNvSpPr txBox="1"/>
          <p:nvPr/>
        </p:nvSpPr>
        <p:spPr>
          <a:xfrm>
            <a:off x="304800" y="2837855"/>
            <a:ext cx="3352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Simplicity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3 piece-parts excluding epoxy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Readily produced at scale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55816-727A-84B6-E8F7-30DC38562E9A}"/>
              </a:ext>
            </a:extLst>
          </p:cNvPr>
          <p:cNvSpPr txBox="1"/>
          <p:nvPr/>
        </p:nvSpPr>
        <p:spPr>
          <a:xfrm>
            <a:off x="316992" y="4724400"/>
            <a:ext cx="335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Integration friendly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Tape &amp; Reel packaging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Reflow solder suitable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Accurate fiducial markers (x3)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A95495-ECF9-6402-5E41-F8649A0B499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669792" y="5478453"/>
            <a:ext cx="3493008" cy="0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771FC0-90CF-3368-2721-036425E85AC2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13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03FB0549-EC0F-23C1-F64E-17B745AB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2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2FE8-8B63-DF81-7DF5-1212B074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10346182" cy="276999"/>
          </a:xfrm>
        </p:spPr>
        <p:txBody>
          <a:bodyPr/>
          <a:lstStyle/>
          <a:p>
            <a:r>
              <a:rPr lang="en-GB" dirty="0"/>
              <a:t>CAD-to-FAB example: C-Band SMT 25Wpk isolator – typical test results (+20C, VNA power)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360C81-F06E-D347-D132-A69236D29407}"/>
              </a:ext>
            </a:extLst>
          </p:cNvPr>
          <p:cNvGrpSpPr/>
          <p:nvPr/>
        </p:nvGrpSpPr>
        <p:grpSpPr>
          <a:xfrm>
            <a:off x="321818" y="881400"/>
            <a:ext cx="11514836" cy="5400000"/>
            <a:chOff x="321818" y="881400"/>
            <a:chExt cx="11514836" cy="5400000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F992292B-674D-494D-9F44-2E5ECB30575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55480687"/>
                </p:ext>
              </p:extLst>
            </p:nvPr>
          </p:nvGraphicFramePr>
          <p:xfrm>
            <a:off x="6436654" y="946200"/>
            <a:ext cx="5400000" cy="259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533C6450-D80F-D433-C71C-9ECB883D83E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77497038"/>
                </p:ext>
              </p:extLst>
            </p:nvPr>
          </p:nvGraphicFramePr>
          <p:xfrm>
            <a:off x="321818" y="881400"/>
            <a:ext cx="5616000" cy="27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F295E1A8-6DD1-E063-7D9B-A8F107BF65E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23641840"/>
                </p:ext>
              </p:extLst>
            </p:nvPr>
          </p:nvGraphicFramePr>
          <p:xfrm>
            <a:off x="352298" y="3581400"/>
            <a:ext cx="5616000" cy="27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FCB322-3009-D2C9-96B1-105594801479}"/>
              </a:ext>
            </a:extLst>
          </p:cNvPr>
          <p:cNvSpPr txBox="1"/>
          <p:nvPr/>
        </p:nvSpPr>
        <p:spPr>
          <a:xfrm>
            <a:off x="151739" y="2010265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93D2A-5449-F820-5F58-E68D950D43C5}"/>
              </a:ext>
            </a:extLst>
          </p:cNvPr>
          <p:cNvSpPr txBox="1"/>
          <p:nvPr/>
        </p:nvSpPr>
        <p:spPr>
          <a:xfrm>
            <a:off x="6217608" y="2040745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ADC80-AB58-C4A6-8475-54FFD1B36AAB}"/>
              </a:ext>
            </a:extLst>
          </p:cNvPr>
          <p:cNvSpPr txBox="1"/>
          <p:nvPr/>
        </p:nvSpPr>
        <p:spPr>
          <a:xfrm>
            <a:off x="159859" y="4636690"/>
            <a:ext cx="362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60F9C-088E-7C1F-BCE2-C755C6B045CA}"/>
              </a:ext>
            </a:extLst>
          </p:cNvPr>
          <p:cNvSpPr txBox="1"/>
          <p:nvPr/>
        </p:nvSpPr>
        <p:spPr>
          <a:xfrm>
            <a:off x="5899660" y="4475639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deg.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E3CB3-B79A-E376-AD99-3A51D4262CD7}"/>
              </a:ext>
            </a:extLst>
          </p:cNvPr>
          <p:cNvSpPr txBox="1"/>
          <p:nvPr/>
        </p:nvSpPr>
        <p:spPr>
          <a:xfrm>
            <a:off x="1445979" y="3709285"/>
            <a:ext cx="3862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NB: insertion phase and group delay are plotted over a narrower band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860DE-B7EB-D0A0-3100-514F1D6091F4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9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420F91E4-1A86-599E-099F-F88C8A20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3BC925-54C2-28D7-C8F2-4B1A75BF4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024" y="3221049"/>
            <a:ext cx="3334801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600A-912D-5743-3E99-39D39752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11336782" cy="276999"/>
          </a:xfrm>
        </p:spPr>
        <p:txBody>
          <a:bodyPr/>
          <a:lstStyle/>
          <a:p>
            <a:r>
              <a:rPr lang="en-GB" dirty="0"/>
              <a:t>CAD-to-FAB example: other products – planar filters, couplers, etc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FD3AB-A6E7-3539-572F-358568FC0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18" y="887012"/>
            <a:ext cx="11565382" cy="274960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In addition to non-reciprocal devices realized in either SMT or microstrip, CAD-to-FAB enables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directional, hybrid and Wilkinson couplers as microstrip or SMT devices.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Planar RF filters (interdigital, coupled line).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measurements demonstrate that RF filters produced using CAD-to-FAB result in similar RF performances to devices produced using traditional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photolithography and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etching.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Ultra accurate packaged </a:t>
            </a:r>
            <a:r>
              <a:rPr lang="en-GB" dirty="0"/>
              <a:t>suspended substrate stripline, coupler circuits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Multi-functional assemblies of the above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1F704-B9BC-138B-89BD-26225BB26998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6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3150DE1D-D32A-0DD9-D59F-5537CEAA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C87E6C-E51A-ADBF-2F00-342029D03973}"/>
              </a:ext>
            </a:extLst>
          </p:cNvPr>
          <p:cNvGrpSpPr/>
          <p:nvPr/>
        </p:nvGrpSpPr>
        <p:grpSpPr>
          <a:xfrm>
            <a:off x="512740" y="3352800"/>
            <a:ext cx="10567185" cy="2573179"/>
            <a:chOff x="512740" y="3352800"/>
            <a:chExt cx="10567185" cy="25731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1D05D5-14B1-9E35-526B-63B89D2D881D}"/>
                </a:ext>
              </a:extLst>
            </p:cNvPr>
            <p:cNvSpPr txBox="1"/>
            <p:nvPr/>
          </p:nvSpPr>
          <p:spPr>
            <a:xfrm>
              <a:off x="512740" y="5587425"/>
              <a:ext cx="521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0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/>
              <a:r>
                <a:rPr lang="en-GB" sz="1600" dirty="0">
                  <a:solidFill>
                    <a:srgbClr val="0070C0"/>
                  </a:solidFill>
                  <a:latin typeface="+mn-lt"/>
                </a:rPr>
                <a:t>CAD-to-FAB:  coupled line and interdigital SMT filters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C08580-3BEF-3F34-2F8B-0B3535944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580" t="35148" r="10018" b="32257"/>
            <a:stretch/>
          </p:blipFill>
          <p:spPr>
            <a:xfrm rot="2072707">
              <a:off x="729406" y="3817953"/>
              <a:ext cx="3139049" cy="139623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A1EF4B-833D-69AF-ECDD-C0FC8509B36B}"/>
                </a:ext>
              </a:extLst>
            </p:cNvPr>
            <p:cNvGrpSpPr/>
            <p:nvPr/>
          </p:nvGrpSpPr>
          <p:grpSpPr>
            <a:xfrm>
              <a:off x="6252634" y="3352800"/>
              <a:ext cx="4319591" cy="1831246"/>
              <a:chOff x="6288714" y="3121748"/>
              <a:chExt cx="4319591" cy="1831246"/>
            </a:xfrm>
          </p:grpSpPr>
          <p:pic>
            <p:nvPicPr>
              <p:cNvPr id="14" name="object 12">
                <a:extLst>
                  <a:ext uri="{FF2B5EF4-FFF2-40B4-BE49-F238E27FC236}">
                    <a16:creationId xmlns:a16="http://schemas.microsoft.com/office/drawing/2014/main" id="{624275D0-3F80-08A3-4B97-2008F2DF66FA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rcRect l="3201" t="2339" r="1320" b="8415"/>
              <a:stretch/>
            </p:blipFill>
            <p:spPr>
              <a:xfrm>
                <a:off x="6288714" y="3499350"/>
                <a:ext cx="4319591" cy="1453644"/>
              </a:xfrm>
              <a:prstGeom prst="rect">
                <a:avLst/>
              </a:prstGeom>
            </p:spPr>
          </p:pic>
          <p:grpSp>
            <p:nvGrpSpPr>
              <p:cNvPr id="17" name="object 14">
                <a:extLst>
                  <a:ext uri="{FF2B5EF4-FFF2-40B4-BE49-F238E27FC236}">
                    <a16:creationId xmlns:a16="http://schemas.microsoft.com/office/drawing/2014/main" id="{06B0B07F-5113-6103-7D66-7CC1188518D5}"/>
                  </a:ext>
                </a:extLst>
              </p:cNvPr>
              <p:cNvGrpSpPr/>
              <p:nvPr/>
            </p:nvGrpSpPr>
            <p:grpSpPr>
              <a:xfrm>
                <a:off x="7201294" y="3336754"/>
                <a:ext cx="288925" cy="500380"/>
                <a:chOff x="5296280" y="3427092"/>
                <a:chExt cx="288925" cy="500380"/>
              </a:xfrm>
            </p:grpSpPr>
            <p:sp>
              <p:nvSpPr>
                <p:cNvPr id="18" name="object 15">
                  <a:extLst>
                    <a:ext uri="{FF2B5EF4-FFF2-40B4-BE49-F238E27FC236}">
                      <a16:creationId xmlns:a16="http://schemas.microsoft.com/office/drawing/2014/main" id="{E851DABE-8A1B-83A0-DDC2-A71C5F29D8CB}"/>
                    </a:ext>
                  </a:extLst>
                </p:cNvPr>
                <p:cNvSpPr/>
                <p:nvPr/>
              </p:nvSpPr>
              <p:spPr>
                <a:xfrm>
                  <a:off x="5428106" y="3429380"/>
                  <a:ext cx="0" cy="497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97839">
                      <a:moveTo>
                        <a:pt x="0" y="0"/>
                      </a:moveTo>
                      <a:lnTo>
                        <a:pt x="0" y="497560"/>
                      </a:lnTo>
                    </a:path>
                  </a:pathLst>
                </a:custGeom>
                <a:ln w="9525">
                  <a:solidFill>
                    <a:srgbClr val="0077C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6">
                  <a:extLst>
                    <a:ext uri="{FF2B5EF4-FFF2-40B4-BE49-F238E27FC236}">
                      <a16:creationId xmlns:a16="http://schemas.microsoft.com/office/drawing/2014/main" id="{2370685A-8BC0-B91D-E438-6D9AC11B7BDA}"/>
                    </a:ext>
                  </a:extLst>
                </p:cNvPr>
                <p:cNvSpPr/>
                <p:nvPr/>
              </p:nvSpPr>
              <p:spPr>
                <a:xfrm>
                  <a:off x="5460110" y="3429380"/>
                  <a:ext cx="0" cy="497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97839">
                      <a:moveTo>
                        <a:pt x="0" y="0"/>
                      </a:moveTo>
                      <a:lnTo>
                        <a:pt x="0" y="497560"/>
                      </a:lnTo>
                    </a:path>
                  </a:pathLst>
                </a:custGeom>
                <a:ln w="9525">
                  <a:solidFill>
                    <a:srgbClr val="0077C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17">
                  <a:extLst>
                    <a:ext uri="{FF2B5EF4-FFF2-40B4-BE49-F238E27FC236}">
                      <a16:creationId xmlns:a16="http://schemas.microsoft.com/office/drawing/2014/main" id="{1BD55EF1-5673-EB71-3ACE-8A0760E45DBD}"/>
                    </a:ext>
                  </a:extLst>
                </p:cNvPr>
                <p:cNvSpPr/>
                <p:nvPr/>
              </p:nvSpPr>
              <p:spPr>
                <a:xfrm>
                  <a:off x="5296280" y="3465194"/>
                  <a:ext cx="6858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79">
                      <a:moveTo>
                        <a:pt x="0" y="0"/>
                      </a:moveTo>
                      <a:lnTo>
                        <a:pt x="68580" y="0"/>
                      </a:lnTo>
                    </a:path>
                  </a:pathLst>
                </a:custGeom>
                <a:ln w="12700">
                  <a:solidFill>
                    <a:srgbClr val="0077C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9A95B705-976F-947F-83F3-1FAF3C606E37}"/>
                    </a:ext>
                  </a:extLst>
                </p:cNvPr>
                <p:cNvSpPr/>
                <p:nvPr/>
              </p:nvSpPr>
              <p:spPr>
                <a:xfrm>
                  <a:off x="5352163" y="3427092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0" y="76200"/>
                      </a:lnTo>
                      <a:lnTo>
                        <a:pt x="76200" y="38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7C7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19">
                  <a:extLst>
                    <a:ext uri="{FF2B5EF4-FFF2-40B4-BE49-F238E27FC236}">
                      <a16:creationId xmlns:a16="http://schemas.microsoft.com/office/drawing/2014/main" id="{56B2EB49-6FD8-E2D8-0644-5D7A86FCA16D}"/>
                    </a:ext>
                  </a:extLst>
                </p:cNvPr>
                <p:cNvSpPr/>
                <p:nvPr/>
              </p:nvSpPr>
              <p:spPr>
                <a:xfrm>
                  <a:off x="5525890" y="3465194"/>
                  <a:ext cx="596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89">
                      <a:moveTo>
                        <a:pt x="59220" y="0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0077C7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20">
                  <a:extLst>
                    <a:ext uri="{FF2B5EF4-FFF2-40B4-BE49-F238E27FC236}">
                      <a16:creationId xmlns:a16="http://schemas.microsoft.com/office/drawing/2014/main" id="{98B75F27-AEEE-41D1-4D4F-64DB43B01359}"/>
                    </a:ext>
                  </a:extLst>
                </p:cNvPr>
                <p:cNvSpPr/>
                <p:nvPr/>
              </p:nvSpPr>
              <p:spPr>
                <a:xfrm>
                  <a:off x="5462394" y="3427092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>
                      <a:moveTo>
                        <a:pt x="76200" y="0"/>
                      </a:moveTo>
                      <a:lnTo>
                        <a:pt x="0" y="38100"/>
                      </a:lnTo>
                      <a:lnTo>
                        <a:pt x="76200" y="76200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solidFill>
                  <a:srgbClr val="0077C7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4" name="object 21">
                <a:extLst>
                  <a:ext uri="{FF2B5EF4-FFF2-40B4-BE49-F238E27FC236}">
                    <a16:creationId xmlns:a16="http://schemas.microsoft.com/office/drawing/2014/main" id="{B81D315C-5E69-C483-9B8A-6859570D8ED1}"/>
                  </a:ext>
                </a:extLst>
              </p:cNvPr>
              <p:cNvSpPr txBox="1"/>
              <p:nvPr/>
            </p:nvSpPr>
            <p:spPr>
              <a:xfrm>
                <a:off x="6789644" y="3121748"/>
                <a:ext cx="1307928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latin typeface="Segoe UI"/>
                    <a:cs typeface="Segoe UI"/>
                  </a:rPr>
                  <a:t>100um</a:t>
                </a:r>
                <a:r>
                  <a:rPr sz="1100" spc="-45" dirty="0">
                    <a:latin typeface="Segoe UI"/>
                    <a:cs typeface="Segoe UI"/>
                  </a:rPr>
                  <a:t> </a:t>
                </a:r>
                <a:r>
                  <a:rPr sz="1100" dirty="0">
                    <a:latin typeface="Segoe UI"/>
                    <a:cs typeface="Segoe UI"/>
                  </a:rPr>
                  <a:t>line</a:t>
                </a:r>
                <a:r>
                  <a:rPr sz="1100" spc="-20" dirty="0">
                    <a:latin typeface="Segoe UI"/>
                    <a:cs typeface="Segoe UI"/>
                  </a:rPr>
                  <a:t> </a:t>
                </a:r>
                <a:r>
                  <a:rPr sz="1100" spc="-10" dirty="0">
                    <a:latin typeface="Segoe UI"/>
                    <a:cs typeface="Segoe UI"/>
                  </a:rPr>
                  <a:t>width</a:t>
                </a:r>
                <a:endParaRPr sz="1100" dirty="0">
                  <a:latin typeface="Segoe UI"/>
                  <a:cs typeface="Segoe UI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6A6D65-29C0-AECC-0042-9518055BE865}"/>
                </a:ext>
              </a:extLst>
            </p:cNvPr>
            <p:cNvSpPr txBox="1"/>
            <p:nvPr/>
          </p:nvSpPr>
          <p:spPr>
            <a:xfrm>
              <a:off x="5867400" y="5587425"/>
              <a:ext cx="521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0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/>
              <a:r>
                <a:rPr lang="en-GB" sz="1600" dirty="0">
                  <a:solidFill>
                    <a:srgbClr val="0070C0"/>
                  </a:solidFill>
                  <a:latin typeface="+mn-lt"/>
                </a:rPr>
                <a:t>CAD-to-FAB:  illustration of line width capability (thin film)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C53986-1FF4-0F8E-E0E7-B71351537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820" b="6686"/>
            <a:stretch/>
          </p:blipFill>
          <p:spPr>
            <a:xfrm rot="18635909">
              <a:off x="3273893" y="2401580"/>
              <a:ext cx="1359526" cy="3584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20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92" y="990599"/>
            <a:ext cx="8290158" cy="518160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1818" y="288035"/>
            <a:ext cx="859358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CAD-to-FAB example: other products – printed Ku-Band power splitter</a:t>
            </a:r>
            <a:endParaRPr spc="-10" dirty="0"/>
          </a:p>
        </p:txBody>
      </p:sp>
      <p:pic>
        <p:nvPicPr>
          <p:cNvPr id="10" name="object 10"/>
          <p:cNvPicPr/>
          <p:nvPr/>
        </p:nvPicPr>
        <p:blipFill rotWithShape="1">
          <a:blip r:embed="rId4" cstate="print"/>
          <a:srcRect l="8731" t="10829" r="9485" b="10639"/>
          <a:stretch/>
        </p:blipFill>
        <p:spPr>
          <a:xfrm>
            <a:off x="8522394" y="2590800"/>
            <a:ext cx="3778131" cy="3299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719171-75B6-A792-2530-D15498D06048}"/>
              </a:ext>
            </a:extLst>
          </p:cNvPr>
          <p:cNvSpPr txBox="1"/>
          <p:nvPr/>
        </p:nvSpPr>
        <p:spPr>
          <a:xfrm>
            <a:off x="8976360" y="1212414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CAD-2 FAB ferrite isolator, termination and Wilkinson power splitter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3902B-BA29-23DF-13DC-769244BEE061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21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CC9EBA91-59D5-4893-9D2E-E006A7006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600A-912D-5743-3E99-39D39752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76999"/>
          </a:xfrm>
        </p:spPr>
        <p:txBody>
          <a:bodyPr/>
          <a:lstStyle/>
          <a:p>
            <a:r>
              <a:rPr lang="en-GB" dirty="0"/>
              <a:t>CAD-to-FAB SMT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C9E56-25E9-E92B-1D8D-68BAE95F3586}"/>
              </a:ext>
            </a:extLst>
          </p:cNvPr>
          <p:cNvSpPr txBox="1"/>
          <p:nvPr/>
        </p:nvSpPr>
        <p:spPr>
          <a:xfrm>
            <a:off x="1676400" y="5256116"/>
            <a:ext cx="3242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 i="1" dirty="0">
                <a:solidFill>
                  <a:srgbClr val="0070C0"/>
                </a:solidFill>
              </a:rPr>
              <a:t>This </a:t>
            </a:r>
            <a:r>
              <a:rPr lang="en-GB" sz="1050" b="1" i="1" u="sng" dirty="0">
                <a:solidFill>
                  <a:srgbClr val="0070C0"/>
                </a:solidFill>
              </a:rPr>
              <a:t>microstrip</a:t>
            </a:r>
            <a:r>
              <a:rPr lang="en-GB" sz="1050" i="1" dirty="0">
                <a:solidFill>
                  <a:srgbClr val="0070C0"/>
                </a:solidFill>
              </a:rPr>
              <a:t> isolator is the precursor to a SMT solution (17.3-21.2GHz). The SMT version is in development including replacing the hi-resistance termination with a 50 Ohm bleed path type.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A7090-4222-14C2-FD6C-2717F02476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914400"/>
            <a:ext cx="7290891" cy="5257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FA93-98C8-508F-1B3F-776862AD23A3}"/>
              </a:ext>
            </a:extLst>
          </p:cNvPr>
          <p:cNvSpPr txBox="1">
            <a:spLocks/>
          </p:cNvSpPr>
          <p:nvPr/>
        </p:nvSpPr>
        <p:spPr>
          <a:xfrm>
            <a:off x="100510" y="1061502"/>
            <a:ext cx="4818708" cy="500851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800" b="0" i="0">
                <a:solidFill>
                  <a:srgbClr val="0077C7"/>
                </a:solidFill>
                <a:latin typeface="Segoe UI"/>
                <a:ea typeface="+mn-ea"/>
                <a:cs typeface="Segoe U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Initially limited to C, X, K &amp; Ka-Bands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C-Band isolator &amp; circulator complete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X-band circulator _Q3 CY2024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K-Band isolator _Q4 CY2024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Ka-Band isolator _Q1 CY2025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No current plans to attempt a </a:t>
            </a:r>
            <a:r>
              <a:rPr lang="en-GB" sz="1600" i="1" dirty="0"/>
              <a:t>classic</a:t>
            </a:r>
            <a:r>
              <a:rPr lang="en-GB" sz="1600" dirty="0"/>
              <a:t> space qualification 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Materials are space qualified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The process of mounting an SMT part is part of the qualification challenge and cannot be replicated by SINT Dundee</a:t>
            </a:r>
          </a:p>
          <a:p>
            <a:pPr lvl="1"/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C06E9-E58E-480D-7A9F-64551FB0B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3333" b="25556"/>
          <a:stretch/>
        </p:blipFill>
        <p:spPr>
          <a:xfrm rot="16200000">
            <a:off x="126005" y="4739270"/>
            <a:ext cx="1672417" cy="14883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1F395-9D79-0D65-EF60-1918DC9A0F8B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11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F3FDF035-5D14-9C36-0933-77772717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4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600A-912D-5743-3E99-39D39752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76999"/>
          </a:xfrm>
        </p:spPr>
        <p:txBody>
          <a:bodyPr/>
          <a:lstStyle/>
          <a:p>
            <a:r>
              <a:rPr lang="en-GB" dirty="0"/>
              <a:t>SMT Roadmap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E346C-D32F-4B87-30F3-93E459226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" r="7080"/>
          <a:stretch/>
        </p:blipFill>
        <p:spPr>
          <a:xfrm>
            <a:off x="6329607" y="4298393"/>
            <a:ext cx="2323382" cy="1841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9732A-F663-6CB6-EB63-2B600EF98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99"/>
          <a:stretch/>
        </p:blipFill>
        <p:spPr>
          <a:xfrm>
            <a:off x="8763000" y="4298393"/>
            <a:ext cx="2323382" cy="1866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48B40-A061-25B8-24B5-1DD27C28D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250" t="35294" r="40588" b="25042"/>
          <a:stretch/>
        </p:blipFill>
        <p:spPr>
          <a:xfrm>
            <a:off x="5715001" y="923337"/>
            <a:ext cx="6376490" cy="3326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D2994D-B17E-8021-E91C-11499F4A3DE0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6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161E47A3-13B9-B806-00DE-AA884BAB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3B57AE-1E11-C04D-7750-3327FC7E598C}"/>
              </a:ext>
            </a:extLst>
          </p:cNvPr>
          <p:cNvSpPr txBox="1">
            <a:spLocks/>
          </p:cNvSpPr>
          <p:nvPr/>
        </p:nvSpPr>
        <p:spPr>
          <a:xfrm>
            <a:off x="100510" y="1061502"/>
            <a:ext cx="4818708" cy="500851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800" b="0" i="0">
                <a:solidFill>
                  <a:srgbClr val="0077C7"/>
                </a:solidFill>
                <a:latin typeface="Segoe UI"/>
                <a:ea typeface="+mn-ea"/>
                <a:cs typeface="Segoe U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Initially limited to C, X, K &amp; Ka-Bands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C-Band isolator &amp; circulator complete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X-band circulator _Q3 CY2024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K-Band isolator _Q4 CY2024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Ka-Band isolator _Q1 CY2025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No current plans to attempt a </a:t>
            </a:r>
            <a:r>
              <a:rPr lang="en-GB" sz="1600" i="1" dirty="0"/>
              <a:t>classic</a:t>
            </a:r>
            <a:r>
              <a:rPr lang="en-GB" sz="1600" dirty="0"/>
              <a:t> space qualification 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Materials are space qualified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The process of mounting an SMT part is part of the qualification challenge and cannot be replicated by SINT Dundee</a:t>
            </a:r>
          </a:p>
          <a:p>
            <a:pPr lvl="1"/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C9E56-25E9-E92B-1D8D-68BAE95F3586}"/>
              </a:ext>
            </a:extLst>
          </p:cNvPr>
          <p:cNvSpPr txBox="1"/>
          <p:nvPr/>
        </p:nvSpPr>
        <p:spPr>
          <a:xfrm>
            <a:off x="1105618" y="5708937"/>
            <a:ext cx="587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0070C0"/>
                </a:solidFill>
              </a:rPr>
              <a:t>An </a:t>
            </a:r>
            <a:r>
              <a:rPr lang="en-GB" sz="1600" b="1" u="sng" dirty="0">
                <a:solidFill>
                  <a:srgbClr val="0070C0"/>
                </a:solidFill>
              </a:rPr>
              <a:t>SMT</a:t>
            </a:r>
            <a:r>
              <a:rPr lang="en-GB" sz="1600" dirty="0">
                <a:solidFill>
                  <a:srgbClr val="0070C0"/>
                </a:solidFill>
              </a:rPr>
              <a:t> isolator targeting 17.3-21.2GHz is the next step </a:t>
            </a:r>
          </a:p>
        </p:txBody>
      </p:sp>
    </p:spTree>
    <p:extLst>
      <p:ext uri="{BB962C8B-B14F-4D97-AF65-F5344CB8AC3E}">
        <p14:creationId xmlns:p14="http://schemas.microsoft.com/office/powerpoint/2010/main" val="20994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7F2A-2738-368B-27C7-96CEC076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9431782" cy="276999"/>
          </a:xfrm>
        </p:spPr>
        <p:txBody>
          <a:bodyPr/>
          <a:lstStyle/>
          <a:p>
            <a:r>
              <a:rPr lang="en-GB" dirty="0"/>
              <a:t>CAD-to-FAB example: Summary of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BDA9D-9A30-BB52-8C5F-6F283B48C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818" y="1136595"/>
            <a:ext cx="10803382" cy="4985980"/>
          </a:xfrm>
        </p:spPr>
        <p:txBody>
          <a:bodyPr/>
          <a:lstStyle/>
          <a:p>
            <a:r>
              <a:rPr lang="en-GB" dirty="0"/>
              <a:t>Observations &amp; notes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Costs are in trending towards expectations using the prototype facility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Electrical characteristics are exceeding expectations generally and especially in terms of consistency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Primary S-parameters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Second order parameters – insertion phase and group delay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Capacity is expected to be ~180k planar high mix devices per shift, per annum (microstrip, SMT).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Non-reciprocal devices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Filters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Couplers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Multi-function assemblies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No additional human resources required as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Substrate processing, Assembly, and inspection will be fully automated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Electrical test could be as low as 0.1% or removed altogether for the simplest components.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Next steps (2025)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Automated test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Automated tape and reel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71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19F4-E7C0-BF79-5DD0-8BBD02E6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76999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ED415-B5EC-58C2-9537-F9CD27225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818" y="1136594"/>
            <a:ext cx="11565382" cy="4959405"/>
          </a:xfrm>
        </p:spPr>
        <p:txBody>
          <a:bodyPr>
            <a:normAutofit/>
          </a:bodyPr>
          <a:lstStyle/>
          <a:p>
            <a:pPr lvl="1"/>
            <a:endParaRPr lang="en-GB" sz="14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600DE-48EB-F0E7-702F-15C40CF7FC08}"/>
              </a:ext>
            </a:extLst>
          </p:cNvPr>
          <p:cNvSpPr txBox="1"/>
          <p:nvPr/>
        </p:nvSpPr>
        <p:spPr>
          <a:xfrm>
            <a:off x="533400" y="1790033"/>
            <a:ext cx="1120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Smiths Interconnect acknowledges the support of the United Kingdom Space Agency (UKSA) through its Space Cluster Infrastructure Funding (SCIF) program contributed £1.9M, matched with a similar amount from Smiths Group, enabling the creation of the CAD-to-FAB facility and the expansion of the Smiths Interconnect, Dundee Space Qualification Laboratory.</a:t>
            </a:r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82F27-F730-C74D-BD3D-A08048BB0954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7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1F320BC0-4A96-79D0-E344-200073A7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16E415-A128-5A99-D45C-351D279F958B}"/>
              </a:ext>
            </a:extLst>
          </p:cNvPr>
          <p:cNvGrpSpPr/>
          <p:nvPr/>
        </p:nvGrpSpPr>
        <p:grpSpPr>
          <a:xfrm>
            <a:off x="844557" y="3664007"/>
            <a:ext cx="9859007" cy="2057399"/>
            <a:chOff x="844557" y="3664007"/>
            <a:chExt cx="9859007" cy="2057399"/>
          </a:xfrm>
        </p:grpSpPr>
        <p:pic>
          <p:nvPicPr>
            <p:cNvPr id="4" name="Picture 2" descr="UK space companies to develop international partnerships">
              <a:extLst>
                <a:ext uri="{FF2B5EF4-FFF2-40B4-BE49-F238E27FC236}">
                  <a16:creationId xmlns:a16="http://schemas.microsoft.com/office/drawing/2014/main" id="{944B1D97-F9F9-7996-2EC1-098D9CF2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664007"/>
              <a:ext cx="2019300" cy="205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817650B-AEC0-685E-DBAA-1FAE1ECCB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57" y="4635709"/>
              <a:ext cx="3976744" cy="709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Smiths Group (SMGZY) Stock Price, News &amp; Analysis">
              <a:extLst>
                <a:ext uri="{FF2B5EF4-FFF2-40B4-BE49-F238E27FC236}">
                  <a16:creationId xmlns:a16="http://schemas.microsoft.com/office/drawing/2014/main" id="{C5548F64-A790-2162-C3DE-1EFF70261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EFA"/>
                </a:clrFrom>
                <a:clrTo>
                  <a:srgbClr val="FFFE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4794735"/>
              <a:ext cx="2931164" cy="55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1496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815328"/>
              <a:ext cx="11529695" cy="43180"/>
            </a:xfrm>
            <a:custGeom>
              <a:avLst/>
              <a:gdLst/>
              <a:ahLst/>
              <a:cxnLst/>
              <a:rect l="l" t="t" r="r" b="b"/>
              <a:pathLst>
                <a:path w="11529695" h="43179">
                  <a:moveTo>
                    <a:pt x="11472672" y="0"/>
                  </a:moveTo>
                  <a:lnTo>
                    <a:pt x="0" y="0"/>
                  </a:lnTo>
                  <a:lnTo>
                    <a:pt x="0" y="42668"/>
                  </a:lnTo>
                  <a:lnTo>
                    <a:pt x="11529564" y="42668"/>
                  </a:lnTo>
                  <a:lnTo>
                    <a:pt x="11472672" y="0"/>
                  </a:lnTo>
                  <a:close/>
                </a:path>
              </a:pathLst>
            </a:custGeom>
            <a:solidFill>
              <a:srgbClr val="007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71189" y="6207759"/>
            <a:ext cx="31057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Smiths</a:t>
            </a:r>
            <a:r>
              <a:rPr sz="6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Interconnect</a:t>
            </a:r>
            <a:r>
              <a:rPr sz="600" spc="-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Proprietary</a:t>
            </a:r>
            <a:r>
              <a:rPr sz="6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Information</a:t>
            </a:r>
            <a:r>
              <a:rPr sz="6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–</a:t>
            </a:r>
            <a:r>
              <a:rPr sz="6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For</a:t>
            </a:r>
            <a:r>
              <a:rPr sz="600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Exclusive</a:t>
            </a:r>
            <a:r>
              <a:rPr sz="6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Use</a:t>
            </a:r>
            <a:r>
              <a:rPr sz="6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of</a:t>
            </a:r>
            <a:r>
              <a:rPr sz="6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the</a:t>
            </a:r>
            <a:r>
              <a:rPr sz="6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Addressed</a:t>
            </a:r>
            <a:r>
              <a:rPr sz="600" spc="-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600" dirty="0">
                <a:solidFill>
                  <a:srgbClr val="FFFFFF"/>
                </a:solidFill>
                <a:latin typeface="Segoe UI"/>
                <a:cs typeface="Segoe UI"/>
              </a:rPr>
              <a:t>Party</a:t>
            </a:r>
            <a:r>
              <a:rPr sz="600" spc="-20" dirty="0">
                <a:solidFill>
                  <a:srgbClr val="FFFFFF"/>
                </a:solidFill>
                <a:latin typeface="Segoe UI"/>
                <a:cs typeface="Segoe UI"/>
              </a:rPr>
              <a:t> Only</a:t>
            </a:r>
            <a:endParaRPr sz="60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6183" y="6015990"/>
            <a:ext cx="0" cy="504190"/>
          </a:xfrm>
          <a:custGeom>
            <a:avLst/>
            <a:gdLst/>
            <a:ahLst/>
            <a:cxnLst/>
            <a:rect l="l" t="t" r="r" b="b"/>
            <a:pathLst>
              <a:path h="504190">
                <a:moveTo>
                  <a:pt x="0" y="0"/>
                </a:moveTo>
                <a:lnTo>
                  <a:pt x="0" y="503999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EC5C-BEFB-49E4-A6A8-85FA0C72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76999"/>
          </a:xfrm>
        </p:spPr>
        <p:txBody>
          <a:bodyPr/>
          <a:lstStyle/>
          <a:p>
            <a:r>
              <a:rPr lang="en-GB" dirty="0"/>
              <a:t>Smiths Interconnect Dundee, Scotland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94361-C2BD-4E0A-ABF0-C9866D5B8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063687"/>
            <a:ext cx="6553201" cy="49727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1400" b="0" dirty="0">
              <a:solidFill>
                <a:schemeClr val="tx1"/>
              </a:solidFill>
            </a:endParaRP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AS9100 accredited site established in 1969 as Ferranti </a:t>
            </a: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Becoming TRAK in 1992</a:t>
            </a: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A Smiths Company since 2004</a:t>
            </a: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+mn-lt"/>
              </a:rPr>
              <a:t>Microwave &amp; RF </a:t>
            </a:r>
            <a:r>
              <a:rPr lang="en-GB" b="1" dirty="0">
                <a:solidFill>
                  <a:schemeClr val="tx1"/>
                </a:solidFill>
              </a:rPr>
              <a:t>established reliability passive components and assemblies </a:t>
            </a:r>
            <a:r>
              <a:rPr lang="en-GB" b="1" dirty="0">
                <a:solidFill>
                  <a:schemeClr val="tx1"/>
                </a:solidFill>
                <a:latin typeface="+mn-lt"/>
              </a:rPr>
              <a:t>have been designed and produced on site for 55 years.</a:t>
            </a:r>
          </a:p>
          <a:p>
            <a:pPr marL="1027350" lvl="2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Isolators &amp; Circulators</a:t>
            </a:r>
          </a:p>
          <a:p>
            <a:pPr marL="1027350" lvl="2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+mn-lt"/>
              </a:rPr>
              <a:t>Couplers</a:t>
            </a:r>
          </a:p>
          <a:p>
            <a:pPr marL="1027350" lvl="2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RF filters</a:t>
            </a:r>
            <a:endParaRPr lang="en-GB" b="1" dirty="0">
              <a:solidFill>
                <a:schemeClr val="tx1"/>
              </a:solidFill>
              <a:latin typeface="+mn-lt"/>
            </a:endParaRP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+mn-lt"/>
              </a:rPr>
              <a:t>Employing 74 people in a 4,000 m</a:t>
            </a:r>
            <a:r>
              <a:rPr lang="en-GB" b="1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GB" b="1" dirty="0">
                <a:solidFill>
                  <a:schemeClr val="tx1"/>
                </a:solidFill>
                <a:latin typeface="+mn-lt"/>
              </a:rPr>
              <a:t> facility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E27AF-DA62-4A48-82E9-47CF9E896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5567" y="6400800"/>
            <a:ext cx="216000" cy="216000"/>
          </a:xfrm>
          <a:prstGeom prst="octagon">
            <a:avLst/>
          </a:prstGeom>
          <a:solidFill>
            <a:schemeClr val="bg2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100"/>
              </a:lnSpc>
              <a:defRPr lang="en-US" sz="800" b="1" kern="120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A1A5A96-781C-4009-99E0-860D304BBF5A}" type="slidenum">
              <a:rPr lang="en-GB" smtClean="0"/>
              <a:pPr algn="ctr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08818-92CB-4F04-AC2A-A219658C5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34" y="1074349"/>
            <a:ext cx="5340593" cy="29642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962F65-4631-05AB-29CA-5EAEBD8149EA}"/>
              </a:ext>
            </a:extLst>
          </p:cNvPr>
          <p:cNvSpPr txBox="1">
            <a:spLocks/>
          </p:cNvSpPr>
          <p:nvPr/>
        </p:nvSpPr>
        <p:spPr>
          <a:xfrm>
            <a:off x="321818" y="4312828"/>
            <a:ext cx="11559749" cy="17236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1800" b="0" i="0">
                <a:solidFill>
                  <a:srgbClr val="0077C7"/>
                </a:solidFill>
                <a:latin typeface="Segoe UI"/>
                <a:ea typeface="+mn-ea"/>
                <a:cs typeface="Segoe U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chemeClr val="tx1"/>
              </a:solidFill>
            </a:endParaRP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&gt;30 years of space flight heritage delivering over ~240,000 flight.</a:t>
            </a:r>
          </a:p>
          <a:p>
            <a:pPr marL="5701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We are proud to share that we have EEE and equipments aboard </a:t>
            </a:r>
          </a:p>
          <a:p>
            <a:pPr marL="1027350" lvl="2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44 deep space missions for ESA, NASA, JAXA &amp; ISRO (most recently Europa Clipper)</a:t>
            </a:r>
          </a:p>
          <a:p>
            <a:pPr marL="1027350" lvl="2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~700 orbiting platforms in LEO/GEO &amp; MEO</a:t>
            </a:r>
          </a:p>
        </p:txBody>
      </p:sp>
    </p:spTree>
    <p:extLst>
      <p:ext uri="{BB962C8B-B14F-4D97-AF65-F5344CB8AC3E}">
        <p14:creationId xmlns:p14="http://schemas.microsoft.com/office/powerpoint/2010/main" val="77858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C09E5D6-503C-4D8A-6AB2-D0FFC7C6F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9496" y="914400"/>
            <a:ext cx="7302489" cy="495935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Traditional</a:t>
            </a:r>
            <a:r>
              <a:rPr lang="en-US" sz="2000" dirty="0">
                <a:latin typeface="+mn-lt"/>
              </a:rPr>
              <a:t> RF components, even produced using automation, are ill-suited to a high-mix/ low volume environment, tending to result in prolonged developments, high prototyping costs, large MOQs, and extended production lead-times.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i="1" dirty="0">
                <a:latin typeface="+mn-lt"/>
              </a:rPr>
              <a:t>In contrast,</a:t>
            </a:r>
            <a:r>
              <a:rPr lang="en-US" sz="2000" dirty="0">
                <a:latin typeface="+mn-lt"/>
              </a:rPr>
              <a:t> direct, computer-controlled manufacturing techniques, additive (e.g., 3D printing) or subtractive (computer-controlled machining or patterning) have flat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cost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volume</a:t>
            </a:r>
            <a:r>
              <a:rPr lang="en-US" sz="2000" dirty="0">
                <a:latin typeface="+mn-lt"/>
              </a:rPr>
              <a:t> curves essentially proportional to the time on the </a:t>
            </a:r>
            <a:r>
              <a:rPr lang="en-US" sz="2000" i="1" dirty="0">
                <a:latin typeface="+mn-lt"/>
              </a:rPr>
              <a:t>machine</a:t>
            </a:r>
            <a:r>
              <a:rPr lang="en-US" sz="2000" dirty="0">
                <a:latin typeface="+mn-lt"/>
              </a:rPr>
              <a:t> and irrespective of the exact nature of the parts being fabricated.</a:t>
            </a:r>
            <a:endParaRPr lang="en-GB" sz="20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A462C-9B07-7D73-9BD3-006DE8A4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287338"/>
            <a:ext cx="4597400" cy="276999"/>
          </a:xfrm>
        </p:spPr>
        <p:txBody>
          <a:bodyPr/>
          <a:lstStyle/>
          <a:p>
            <a:r>
              <a:rPr lang="en-GB" dirty="0"/>
              <a:t>Problem statement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B93981-7B3A-A1EC-1A44-D1DF11DF4268}"/>
              </a:ext>
            </a:extLst>
          </p:cNvPr>
          <p:cNvGrpSpPr/>
          <p:nvPr/>
        </p:nvGrpSpPr>
        <p:grpSpPr>
          <a:xfrm>
            <a:off x="152400" y="1432007"/>
            <a:ext cx="11709586" cy="4663993"/>
            <a:chOff x="1570196" y="1136650"/>
            <a:chExt cx="8770939" cy="46639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30A129A-DDD7-A6F9-6005-90117371A30D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5410200"/>
              <a:ext cx="73152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21EBFFE-1CAD-7EF0-A656-73BC50397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6000" y="1136650"/>
              <a:ext cx="0" cy="44259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CA3C34-5A50-79A6-F474-DE9D4BDDC56E}"/>
                </a:ext>
              </a:extLst>
            </p:cNvPr>
            <p:cNvSpPr txBox="1"/>
            <p:nvPr/>
          </p:nvSpPr>
          <p:spPr>
            <a:xfrm>
              <a:off x="1946581" y="429236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€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0974B6-844A-C7C5-C160-36F1D435BB74}"/>
                </a:ext>
              </a:extLst>
            </p:cNvPr>
            <p:cNvSpPr txBox="1"/>
            <p:nvPr/>
          </p:nvSpPr>
          <p:spPr>
            <a:xfrm>
              <a:off x="1847195" y="3131642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€€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8689A0-7BE9-FFCE-A397-491A2EC04DCF}"/>
                </a:ext>
              </a:extLst>
            </p:cNvPr>
            <p:cNvSpPr txBox="1"/>
            <p:nvPr/>
          </p:nvSpPr>
          <p:spPr>
            <a:xfrm>
              <a:off x="1747809" y="1970921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€€€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316A24-87BB-67FB-1375-E802EC9D7DB3}"/>
                </a:ext>
              </a:extLst>
            </p:cNvPr>
            <p:cNvSpPr txBox="1"/>
            <p:nvPr/>
          </p:nvSpPr>
          <p:spPr>
            <a:xfrm>
              <a:off x="2905928" y="5492866"/>
              <a:ext cx="287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CB653B-2192-EB8C-0A43-B2EFEED903BB}"/>
                </a:ext>
              </a:extLst>
            </p:cNvPr>
            <p:cNvSpPr txBox="1"/>
            <p:nvPr/>
          </p:nvSpPr>
          <p:spPr>
            <a:xfrm>
              <a:off x="3724912" y="5492866"/>
              <a:ext cx="3616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246256-1045-6271-19FB-A235E6953048}"/>
                </a:ext>
              </a:extLst>
            </p:cNvPr>
            <p:cNvSpPr txBox="1"/>
            <p:nvPr/>
          </p:nvSpPr>
          <p:spPr>
            <a:xfrm>
              <a:off x="4643282" y="5492866"/>
              <a:ext cx="4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1AC7A8-6E2E-9E3A-55AD-A65D79CA7628}"/>
                </a:ext>
              </a:extLst>
            </p:cNvPr>
            <p:cNvSpPr txBox="1"/>
            <p:nvPr/>
          </p:nvSpPr>
          <p:spPr>
            <a:xfrm>
              <a:off x="5661038" y="5492866"/>
              <a:ext cx="510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D38AC9-BB8C-92E7-C9B4-9EC189FC7FE3}"/>
                </a:ext>
              </a:extLst>
            </p:cNvPr>
            <p:cNvSpPr txBox="1"/>
            <p:nvPr/>
          </p:nvSpPr>
          <p:spPr>
            <a:xfrm>
              <a:off x="6778181" y="5492866"/>
              <a:ext cx="584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100000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DAE2E-CB1B-7B2A-9650-3802F485C544}"/>
                </a:ext>
              </a:extLst>
            </p:cNvPr>
            <p:cNvSpPr txBox="1"/>
            <p:nvPr/>
          </p:nvSpPr>
          <p:spPr>
            <a:xfrm>
              <a:off x="7994711" y="5492866"/>
              <a:ext cx="6594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1000000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5E9B31-9093-DCE5-5BAC-E5418105D9BC}"/>
                </a:ext>
              </a:extLst>
            </p:cNvPr>
            <p:cNvCxnSpPr>
              <a:cxnSpLocks/>
            </p:cNvCxnSpPr>
            <p:nvPr/>
          </p:nvCxnSpPr>
          <p:spPr>
            <a:xfrm>
              <a:off x="2894417" y="4429043"/>
              <a:ext cx="723729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12FFB8-2C94-17B9-B29C-72D1C1775807}"/>
                </a:ext>
              </a:extLst>
            </p:cNvPr>
            <p:cNvSpPr txBox="1"/>
            <p:nvPr/>
          </p:nvSpPr>
          <p:spPr>
            <a:xfrm>
              <a:off x="8212661" y="3667043"/>
              <a:ext cx="14284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Digital manufacturing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A2DB0A-0E93-3A70-BF7E-4BBBA0051DF8}"/>
                </a:ext>
              </a:extLst>
            </p:cNvPr>
            <p:cNvSpPr txBox="1"/>
            <p:nvPr/>
          </p:nvSpPr>
          <p:spPr>
            <a:xfrm>
              <a:off x="2625575" y="3202397"/>
              <a:ext cx="1058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7030A0"/>
                  </a:solidFill>
                </a:rPr>
                <a:t>Traditional</a:t>
              </a:r>
            </a:p>
            <a:p>
              <a:r>
                <a:rPr lang="en-GB" sz="1400" dirty="0">
                  <a:solidFill>
                    <a:srgbClr val="7030A0"/>
                  </a:solidFill>
                </a:rPr>
                <a:t>manufacturing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7125E98-2889-D267-B302-0AD86ACF7838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3684089" y="3234530"/>
              <a:ext cx="468737" cy="229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07973D4-82E4-625F-15F0-F48A032A7240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7905719" y="3820932"/>
              <a:ext cx="306941" cy="597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CDC286-FF96-C45D-AFB7-E1ED097E5D7B}"/>
                </a:ext>
              </a:extLst>
            </p:cNvPr>
            <p:cNvSpPr txBox="1"/>
            <p:nvPr/>
          </p:nvSpPr>
          <p:spPr>
            <a:xfrm rot="16200000">
              <a:off x="1181147" y="3211125"/>
              <a:ext cx="1055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Cost per unit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6A60C7-948F-FB2F-92FE-02F79D4BE6C4}"/>
                </a:ext>
              </a:extLst>
            </p:cNvPr>
            <p:cNvSpPr txBox="1"/>
            <p:nvPr/>
          </p:nvSpPr>
          <p:spPr>
            <a:xfrm>
              <a:off x="9372600" y="5271700"/>
              <a:ext cx="9685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Throughput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C82E09A-5D50-47BE-B6AF-AEF0BB24C587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3074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BAB9EA68-404F-59B1-3F5E-5E293441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E8129-176E-5225-56D4-216F693C4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43"/>
          <a:stretch/>
        </p:blipFill>
        <p:spPr>
          <a:xfrm>
            <a:off x="1810081" y="1752600"/>
            <a:ext cx="985970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6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59D7-30A7-728D-7197-78F792408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18" y="1136594"/>
            <a:ext cx="11565382" cy="5035606"/>
          </a:xfrm>
        </p:spPr>
        <p:txBody>
          <a:bodyPr>
            <a:normAutofit fontScale="62500" lnSpcReduction="20000"/>
          </a:bodyPr>
          <a:lstStyle/>
          <a:p>
            <a:endParaRPr lang="en-US" i="1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i="1" dirty="0">
                <a:latin typeface="+mn-lt"/>
              </a:rPr>
              <a:t>SWaP-C</a:t>
            </a:r>
            <a:r>
              <a:rPr lang="en-US" sz="3200" dirty="0">
                <a:latin typeface="+mn-lt"/>
              </a:rPr>
              <a:t> (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size, weight, power and </a:t>
            </a:r>
            <a:r>
              <a:rPr lang="en-US" sz="3200" b="1" u="sng" dirty="0">
                <a:solidFill>
                  <a:schemeClr val="tx1"/>
                </a:solidFill>
                <a:latin typeface="+mn-lt"/>
              </a:rPr>
              <a:t>cost</a:t>
            </a:r>
            <a:r>
              <a:rPr lang="en-US" sz="3200" dirty="0">
                <a:latin typeface="+mn-lt"/>
              </a:rPr>
              <a:t>) is driving the need for the integration of passive functions including ferrite isolators/circulators, RF filters and couplers as components or as multi-function assemblies.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We report initial results of a novel digital manufacturing process combining both substrative and additive computer-controlled fabrication of planar passive RF devices.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We refer to this capability as </a:t>
            </a:r>
            <a:r>
              <a:rPr lang="en-US" sz="3200" b="1" i="1" dirty="0">
                <a:latin typeface="+mn-lt"/>
              </a:rPr>
              <a:t>CAD-to-FAB</a:t>
            </a:r>
            <a:r>
              <a:rPr lang="en-US" sz="3200" i="1" dirty="0">
                <a:latin typeface="+mn-lt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i="1" dirty="0"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/>
              <a:t>The prototype CAD-to-FAB system is </a:t>
            </a:r>
            <a:r>
              <a:rPr lang="en-US" sz="3200" i="1" dirty="0"/>
              <a:t>up and running.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/>
              <a:t>The full-scale system is on schedule to be commissioned in SINT Dundee by Q1 CY2025 and represents a 2.8M€ investment.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This new manufacturing capability has been used to realise high-performance passive RF components operating in S to K-Bands - the end stop of the capability is expected to be 40-50GHz (TBC).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n-lt"/>
              </a:rPr>
              <a:t>currently being </a:t>
            </a:r>
            <a:r>
              <a:rPr lang="en-US" sz="3200" dirty="0"/>
              <a:t>focused on</a:t>
            </a:r>
            <a:r>
              <a:rPr lang="en-US" sz="3200" dirty="0">
                <a:latin typeface="+mn-lt"/>
              </a:rPr>
              <a:t> developing SMT components operating from C to Ka-bands enabling the economies of scale required for BFN and radar arrays for terrestrial and space applications.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7251A3-387A-3ABF-0041-BC276861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287338"/>
            <a:ext cx="4597400" cy="276999"/>
          </a:xfrm>
        </p:spPr>
        <p:txBody>
          <a:bodyPr/>
          <a:lstStyle/>
          <a:p>
            <a:r>
              <a:rPr lang="en-GB" dirty="0"/>
              <a:t>CAD-to-FAB investment 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717C1-E54A-BA41-320B-A72CED8D61DB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4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64346951-DCD7-321A-0E6D-BA021598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8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624A39-4118-0FEB-88EB-4E1F294DE794}"/>
              </a:ext>
            </a:extLst>
          </p:cNvPr>
          <p:cNvSpPr/>
          <p:nvPr/>
        </p:nvSpPr>
        <p:spPr>
          <a:xfrm>
            <a:off x="321818" y="1218616"/>
            <a:ext cx="2362200" cy="147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589350-8D12-D848-C0FE-C978BD893AE7}"/>
              </a:ext>
            </a:extLst>
          </p:cNvPr>
          <p:cNvSpPr/>
          <p:nvPr/>
        </p:nvSpPr>
        <p:spPr>
          <a:xfrm>
            <a:off x="6167585" y="4389029"/>
            <a:ext cx="2362200" cy="147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8D5E5-8A99-4B92-9845-60317C81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7526782" cy="276999"/>
          </a:xfrm>
        </p:spPr>
        <p:txBody>
          <a:bodyPr/>
          <a:lstStyle/>
          <a:p>
            <a:r>
              <a:rPr lang="en-GB" dirty="0"/>
              <a:t>Planar structures being produced using CAD-to-FAB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B6A8FF-8201-4380-82D0-0276944EAD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tx1"/>
                </a:solidFill>
              </a:rPr>
              <a:t>“Microstrip” isolators &amp; circulators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AD1B32-DA18-4E19-BA26-BC27FBE15D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Co-planar waveguide or microstrip interfaces</a:t>
            </a:r>
          </a:p>
          <a:p>
            <a:r>
              <a:rPr lang="en-GB" dirty="0"/>
              <a:t>Wire-bondable (Au) or solderable (Ag)</a:t>
            </a:r>
          </a:p>
          <a:p>
            <a:r>
              <a:rPr lang="en-GB" dirty="0"/>
              <a:t>Illustration</a:t>
            </a:r>
          </a:p>
          <a:p>
            <a:pPr lvl="1"/>
            <a:r>
              <a:rPr lang="en-GB" dirty="0"/>
              <a:t>X-Band 50W CW CPWG circulator</a:t>
            </a:r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98D4D7-6756-4416-8796-92F4A25D29C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Planar RF filters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47846D-E991-4F5F-9CC7-A34E699D052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/>
              <a:t>Co-planar waveguide or microstrip interfaces</a:t>
            </a:r>
          </a:p>
          <a:p>
            <a:r>
              <a:rPr lang="en-GB" dirty="0"/>
              <a:t>Wire-bondable (Au) or solderable (Ag)</a:t>
            </a:r>
          </a:p>
          <a:p>
            <a:r>
              <a:rPr lang="en-GB" dirty="0"/>
              <a:t>Illustration</a:t>
            </a:r>
          </a:p>
          <a:p>
            <a:pPr lvl="1"/>
            <a:r>
              <a:rPr lang="en-GB" dirty="0"/>
              <a:t>X-Band SMT bandpass filter</a:t>
            </a:r>
          </a:p>
          <a:p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695ED0-AA41-4193-818D-F983937CEB3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RF couplers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8A6A13-3F15-44CA-8CC9-446402848F7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SMT/ packaged directional, hybrid, Wilkinson etc</a:t>
            </a:r>
          </a:p>
          <a:p>
            <a:r>
              <a:rPr lang="en-GB" dirty="0"/>
              <a:t>Wire-bondable (Au) or solderable (Ag)</a:t>
            </a:r>
          </a:p>
          <a:p>
            <a:r>
              <a:rPr lang="en-GB" dirty="0"/>
              <a:t>Illustration</a:t>
            </a:r>
          </a:p>
          <a:p>
            <a:pPr lvl="1"/>
            <a:r>
              <a:rPr lang="en-GB" dirty="0"/>
              <a:t>S-Band 30dB directional coupler</a:t>
            </a:r>
          </a:p>
          <a:p>
            <a:pPr marL="11520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B9A412-2D29-488E-8663-2C774F484F6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SMT isolators &amp; circulators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DB95CE-AFB1-4633-9D83-FF652BA0D62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/>
          </a:bodyPr>
          <a:lstStyle/>
          <a:p>
            <a:r>
              <a:rPr lang="en-GB" dirty="0"/>
              <a:t>C to Ka-Band</a:t>
            </a:r>
          </a:p>
          <a:p>
            <a:r>
              <a:rPr lang="en-GB" dirty="0"/>
              <a:t>Illustration</a:t>
            </a:r>
          </a:p>
          <a:p>
            <a:pPr lvl="1"/>
            <a:r>
              <a:rPr lang="en-GB" dirty="0"/>
              <a:t>C-Band SMT isolator with printed termination</a:t>
            </a:r>
          </a:p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3B5304-30C3-4FCD-9678-33A37C83D04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Robotic assembly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AC436BF-2B4E-454F-B57D-987089F275B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Automated assembly</a:t>
            </a:r>
          </a:p>
          <a:p>
            <a:r>
              <a:rPr lang="en-GB" dirty="0"/>
              <a:t>Generation 1 assembly COBOT to be replaced in December 2024 with automated pick and place capability</a:t>
            </a:r>
          </a:p>
          <a:p>
            <a:pPr marL="115200" indent="0">
              <a:buNone/>
            </a:pP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302F906-6CF9-435B-AECF-4B93CDF95A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Integrated assemblies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293199-8F4B-4CDD-8BEA-6786095387E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Co-planar waveguide or microstrip interfaces</a:t>
            </a:r>
          </a:p>
          <a:p>
            <a:r>
              <a:rPr lang="en-GB" dirty="0"/>
              <a:t>Wire-bondable or solderable</a:t>
            </a:r>
          </a:p>
          <a:p>
            <a:r>
              <a:rPr lang="en-GB" dirty="0"/>
              <a:t>Illustration</a:t>
            </a:r>
          </a:p>
          <a:p>
            <a:pPr lvl="1"/>
            <a:r>
              <a:rPr lang="en-GB" dirty="0"/>
              <a:t>Ku-Band 2-channel isolated combiner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17C3B61-8DB4-57D4-CA19-192AE031040D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2" cstate="screen">
            <a:clrChange>
              <a:clrFrom>
                <a:srgbClr val="BBE1FF"/>
              </a:clrFrom>
              <a:clrTo>
                <a:srgbClr val="BBE1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658" b="17658"/>
          <a:stretch>
            <a:fillRect/>
          </a:stretch>
        </p:blipFill>
        <p:spPr bwMode="auto">
          <a:xfrm>
            <a:off x="6192019" y="4420983"/>
            <a:ext cx="244316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A38D26D5-C03F-8DA4-814F-A917CE52978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224" r="162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 descr="A metal box with a transparent glass panel&#10;&#10;Description automatically generated with medium confidence">
            <a:extLst>
              <a:ext uri="{FF2B5EF4-FFF2-40B4-BE49-F238E27FC236}">
                <a16:creationId xmlns:a16="http://schemas.microsoft.com/office/drawing/2014/main" id="{4BD68707-E823-0AC7-F4B2-AE43942E4F1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3" b="34723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678B1B0-145E-7A29-2875-CD00F900B73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/>
          <a:srcRect l="1420" r="14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Picture Placeholder 26" descr="A close-up of a black square with a round black circle&#10;&#10;Description automatically generated">
            <a:extLst>
              <a:ext uri="{FF2B5EF4-FFF2-40B4-BE49-F238E27FC236}">
                <a16:creationId xmlns:a16="http://schemas.microsoft.com/office/drawing/2014/main" id="{848A188F-F104-2701-DD1C-A7CC8CAE3D1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17" b="26417"/>
          <a:stretch>
            <a:fillRect/>
          </a:stretch>
        </p:blipFill>
        <p:spPr/>
      </p:pic>
      <p:pic>
        <p:nvPicPr>
          <p:cNvPr id="33" name="Picture Placeholder 32" descr="A black and gold square with a round black object&#10;&#10;Description automatically generated">
            <a:extLst>
              <a:ext uri="{FF2B5EF4-FFF2-40B4-BE49-F238E27FC236}">
                <a16:creationId xmlns:a16="http://schemas.microsoft.com/office/drawing/2014/main" id="{9014D646-E89C-AA28-E1FD-BADF399A4F7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6260" r="5653" b="20370"/>
          <a:stretch/>
        </p:blipFill>
        <p:spPr>
          <a:xfrm>
            <a:off x="457200" y="1263601"/>
            <a:ext cx="2129184" cy="1327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0DE67-648B-F5B7-E6B9-C6DE073A7B45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23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C644C720-71E7-F699-EAED-0576B903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06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19F4-E7C0-BF79-5DD0-8BBD02E6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76999"/>
          </a:xfrm>
        </p:spPr>
        <p:txBody>
          <a:bodyPr/>
          <a:lstStyle/>
          <a:p>
            <a:r>
              <a:rPr lang="en-GB" dirty="0"/>
              <a:t>CAD-to-FAB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ED415-B5EC-58C2-9537-F9CD27225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818" y="1136594"/>
            <a:ext cx="11793982" cy="495940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Aimed at creating a cost-effective, automated production capability to produce planar, passive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/>
              <a:t>Microstrip</a:t>
            </a:r>
            <a:r>
              <a:rPr lang="en-GB" dirty="0"/>
              <a:t> &amp; </a:t>
            </a:r>
            <a:r>
              <a:rPr lang="en-GB" b="1" u="sng" dirty="0"/>
              <a:t>SMT</a:t>
            </a:r>
            <a:r>
              <a:rPr lang="en-GB" dirty="0"/>
              <a:t> non-reciprocal single &amp; dual-junction devices.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“Printed” and suspended substrate stripline RF filters.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Couplers and power combiners/ splitters.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en-GB" dirty="0"/>
              <a:t>ulti-</a:t>
            </a:r>
            <a:r>
              <a:rPr lang="en-GB" b="1" u="sng" dirty="0"/>
              <a:t>F</a:t>
            </a:r>
            <a:r>
              <a:rPr lang="en-GB" dirty="0"/>
              <a:t>unction </a:t>
            </a:r>
            <a:r>
              <a:rPr lang="en-GB" b="1" u="sng" dirty="0"/>
              <a:t>A</a:t>
            </a:r>
            <a:r>
              <a:rPr lang="en-GB" dirty="0"/>
              <a:t>ssemblies (MFAs) combining the above.</a:t>
            </a:r>
          </a:p>
          <a:p>
            <a:pPr lvl="1"/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Driving this investment program was the desire to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Leverage the digital manufacturing paradigm providing economies of scale and faster time-to-market.</a:t>
            </a: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Develop new classes of highly customised products.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Create substantial and scaleable production capacity.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De-sensitize the business to potential supply chain “</a:t>
            </a:r>
            <a:r>
              <a:rPr lang="en-GB" i="1" dirty="0"/>
              <a:t>insecurity</a:t>
            </a:r>
            <a:r>
              <a:rPr lang="en-GB" dirty="0"/>
              <a:t>” </a:t>
            </a:r>
            <a:r>
              <a:rPr lang="en-GB" b="1" u="sng" dirty="0"/>
              <a:t>by</a:t>
            </a:r>
            <a:r>
              <a:rPr lang="en-GB" dirty="0"/>
              <a:t> “</a:t>
            </a:r>
            <a:r>
              <a:rPr lang="en-GB" i="1" dirty="0"/>
              <a:t>on-shoring</a:t>
            </a:r>
            <a:r>
              <a:rPr lang="en-GB" dirty="0"/>
              <a:t>” critical production processes.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D413E-0E45-863D-4C58-FB7A9C451BAE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</p:spTree>
    <p:extLst>
      <p:ext uri="{BB962C8B-B14F-4D97-AF65-F5344CB8AC3E}">
        <p14:creationId xmlns:p14="http://schemas.microsoft.com/office/powerpoint/2010/main" val="74100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194B-910E-0703-2F81-B74146CFB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15553"/>
          </a:xfrm>
        </p:spPr>
        <p:txBody>
          <a:bodyPr/>
          <a:lstStyle/>
          <a:p>
            <a:r>
              <a:rPr lang="en-GB" sz="4000" b="1" dirty="0"/>
              <a:t>CAD-to-FAB: 1st of class component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E43FA-883E-234F-5031-05BEB7EC012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861774"/>
          </a:xfrm>
        </p:spPr>
        <p:txBody>
          <a:bodyPr/>
          <a:lstStyle/>
          <a:p>
            <a:r>
              <a:rPr lang="en-GB" sz="2800" dirty="0"/>
              <a:t>C-Band 25Wpk SMT isolator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2460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CAD-to-FAB example: C-Band SMT 25Wpk isolator</a:t>
            </a:r>
            <a:endParaRPr lang="en-GB" sz="1400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90251FA-BCBA-2CA4-7603-880148C6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273788"/>
            <a:ext cx="11504597" cy="1302945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Raw ferrite is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procured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in wafer form.</a:t>
            </a:r>
          </a:p>
          <a:p>
            <a:pPr marL="285750" lvl="1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Low Kerf angle “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Holes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” and “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slots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”, which will later become ground vias or SMT RF signal interfaces, are created.</a:t>
            </a:r>
          </a:p>
          <a:p>
            <a:pPr marL="285750" lvl="1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Metallisation, dependent on whether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wire-bondable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 or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SMT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Segoe UI"/>
              </a:rPr>
              <a:t> interfaces are required, is applied to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the wafer.</a:t>
            </a:r>
            <a:endParaRPr lang="en-GB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03879F-2980-712F-E954-A1CD98AAB141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20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9551EEE8-C858-3C93-88F0-88D7AD3F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EEB0A5-B39B-341B-4401-8A274C3644E9}"/>
              </a:ext>
            </a:extLst>
          </p:cNvPr>
          <p:cNvGrpSpPr/>
          <p:nvPr/>
        </p:nvGrpSpPr>
        <p:grpSpPr>
          <a:xfrm>
            <a:off x="313110" y="2383709"/>
            <a:ext cx="11674576" cy="3803027"/>
            <a:chOff x="313110" y="2383709"/>
            <a:chExt cx="11674576" cy="38030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679198-3DB9-69D4-A86A-2AB85F463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110" y="2383709"/>
              <a:ext cx="2401459" cy="33483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5BC33D-05CE-F318-0F8E-C228A24CEF39}"/>
                </a:ext>
              </a:extLst>
            </p:cNvPr>
            <p:cNvSpPr txBox="1"/>
            <p:nvPr/>
          </p:nvSpPr>
          <p:spPr>
            <a:xfrm>
              <a:off x="533400" y="5771238"/>
              <a:ext cx="2335619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 Raw ferrite wafer or substrate (procured)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9D250D-7F4E-B924-7DA2-DA860D745DAB}"/>
                </a:ext>
              </a:extLst>
            </p:cNvPr>
            <p:cNvSpPr txBox="1"/>
            <p:nvPr/>
          </p:nvSpPr>
          <p:spPr>
            <a:xfrm>
              <a:off x="4139693" y="5771238"/>
              <a:ext cx="3692731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Creation of </a:t>
              </a:r>
              <a:r>
                <a:rPr lang="en-GB" sz="1050" b="1" i="1" dirty="0">
                  <a:solidFill>
                    <a:srgbClr val="0070C0"/>
                  </a:solidFill>
                </a:rPr>
                <a:t>holes &amp; slots</a:t>
              </a:r>
              <a:r>
                <a:rPr lang="en-GB" sz="1050" b="1" dirty="0">
                  <a:solidFill>
                    <a:srgbClr val="0070C0"/>
                  </a:solidFill>
                </a:rPr>
                <a:t>: example of ferrite wafer with 300um diameter holes and 600um length oval slot.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B9D8D2-A8D7-D400-2D1F-B08F639540C9}"/>
                </a:ext>
              </a:extLst>
            </p:cNvPr>
            <p:cNvSpPr txBox="1"/>
            <p:nvPr/>
          </p:nvSpPr>
          <p:spPr>
            <a:xfrm>
              <a:off x="9930967" y="5771238"/>
              <a:ext cx="1759945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Wafer metallization: based on Au or Ag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658A49-21EF-FDCB-48FF-96C37E3BE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528" t="10650" r="12395" b="11191"/>
            <a:stretch/>
          </p:blipFill>
          <p:spPr>
            <a:xfrm rot="5400000">
              <a:off x="5541708" y="3262020"/>
              <a:ext cx="2689700" cy="19240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4A45E6-F8F6-118D-5AB8-94C635BEE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2400" y="2879212"/>
              <a:ext cx="1890904" cy="2689701"/>
            </a:xfrm>
            <a:prstGeom prst="rect">
              <a:avLst/>
            </a:prstGeom>
          </p:spPr>
        </p:pic>
        <p:pic>
          <p:nvPicPr>
            <p:cNvPr id="1026" name="Picture 2" descr="Periodic Table of Elements - Silver - Ag Digital Art by Serge Averbukh ...">
              <a:extLst>
                <a:ext uri="{FF2B5EF4-FFF2-40B4-BE49-F238E27FC236}">
                  <a16:creationId xmlns:a16="http://schemas.microsoft.com/office/drawing/2014/main" id="{E0265BD8-C21B-0BE2-1B22-73BC836AF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229" y="2895600"/>
              <a:ext cx="1681052" cy="16810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CD71D8-DDB2-6ACF-91D9-6D548FECA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28840" y="3892408"/>
              <a:ext cx="1658846" cy="1658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6470CD-482F-E2F8-A3CC-6AB003C0FEA2}"/>
                </a:ext>
              </a:extLst>
            </p:cNvPr>
            <p:cNvSpPr txBox="1"/>
            <p:nvPr/>
          </p:nvSpPr>
          <p:spPr>
            <a:xfrm>
              <a:off x="9204334" y="4576652"/>
              <a:ext cx="628498" cy="2308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900" b="1" dirty="0"/>
                <a:t>SMT</a:t>
              </a:r>
              <a:endParaRPr lang="en-US" sz="9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580CE0-844C-B34E-0259-019C8D3051C8}"/>
                </a:ext>
              </a:extLst>
            </p:cNvPr>
            <p:cNvSpPr txBox="1"/>
            <p:nvPr/>
          </p:nvSpPr>
          <p:spPr>
            <a:xfrm>
              <a:off x="11053547" y="3569878"/>
              <a:ext cx="934139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WIRE BONDABLE</a:t>
              </a:r>
              <a:endParaRPr lang="en-US" sz="900" b="1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93B85F-7477-E437-B800-2D33D83F33E6}"/>
                </a:ext>
              </a:extLst>
            </p:cNvPr>
            <p:cNvGrpSpPr/>
            <p:nvPr/>
          </p:nvGrpSpPr>
          <p:grpSpPr>
            <a:xfrm>
              <a:off x="2895600" y="4491081"/>
              <a:ext cx="870980" cy="103796"/>
              <a:chOff x="3298310" y="4468204"/>
              <a:chExt cx="870980" cy="10379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09CABA2-8445-3B48-4082-BE2B6B46A9E2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A6A5C1A-D153-ACBE-0C1C-492063726B5F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CCDD16-C6E1-0F74-CB44-487877B0268C}"/>
                </a:ext>
              </a:extLst>
            </p:cNvPr>
            <p:cNvGrpSpPr/>
            <p:nvPr/>
          </p:nvGrpSpPr>
          <p:grpSpPr>
            <a:xfrm>
              <a:off x="7968220" y="4491081"/>
              <a:ext cx="870980" cy="103796"/>
              <a:chOff x="3298310" y="4468204"/>
              <a:chExt cx="870980" cy="103796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9891681-E0D4-759C-6CAC-18AE86D96863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97F14A9-38BD-D502-A0AB-F9F164315D67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5F0C08-A5AE-FC7F-91CC-DE3120BE4444}"/>
                </a:ext>
              </a:extLst>
            </p:cNvPr>
            <p:cNvCxnSpPr/>
            <p:nvPr/>
          </p:nvCxnSpPr>
          <p:spPr>
            <a:xfrm>
              <a:off x="4648200" y="3306613"/>
              <a:ext cx="45720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8A6B185-2CC2-FECB-AC7C-D16752768A00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58" y="3348092"/>
              <a:ext cx="0" cy="168110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75BABA23-BB02-D949-83D1-91B5F727892B}"/>
                </a:ext>
              </a:extLst>
            </p:cNvPr>
            <p:cNvSpPr txBox="1"/>
            <p:nvPr/>
          </p:nvSpPr>
          <p:spPr>
            <a:xfrm>
              <a:off x="4009375" y="2912505"/>
              <a:ext cx="7312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300um</a:t>
              </a:r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56C38537-518D-E396-FCE7-C554CB84E611}"/>
                </a:ext>
              </a:extLst>
            </p:cNvPr>
            <p:cNvSpPr txBox="1"/>
            <p:nvPr/>
          </p:nvSpPr>
          <p:spPr>
            <a:xfrm>
              <a:off x="7101135" y="5208410"/>
              <a:ext cx="7312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600um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34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90251FA-BCBA-2CA4-7603-880148C6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273788"/>
            <a:ext cx="11504597" cy="130294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Resistive elements: where required, terminations or resistors are applied before the wafer is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singulated.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CAD-to-FAB v1.0 singulates at this stage.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CAD-to-FAB v2.0 (the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full-scale production system)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will singulate, using automated dicing, at the final stages of assembly.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646B3E-5956-8E89-E858-640B7F66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18" y="288035"/>
            <a:ext cx="4597400" cy="299720"/>
          </a:xfrm>
        </p:spPr>
        <p:txBody>
          <a:bodyPr>
            <a:normAutofit fontScale="90000"/>
          </a:bodyPr>
          <a:lstStyle/>
          <a:p>
            <a:r>
              <a:rPr lang="en-GB" dirty="0"/>
              <a:t>CAD-to-FAB example: C-Band SMT 25Wpk isolator</a:t>
            </a:r>
            <a:endParaRPr lang="en-GB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70909-B442-722B-E251-D8F90E311E58}"/>
              </a:ext>
            </a:extLst>
          </p:cNvPr>
          <p:cNvSpPr txBox="1"/>
          <p:nvPr/>
        </p:nvSpPr>
        <p:spPr>
          <a:xfrm>
            <a:off x="9753600" y="6324600"/>
            <a:ext cx="2255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SPCD, ESTEC Noordwijk, October 2024</a:t>
            </a:r>
          </a:p>
        </p:txBody>
      </p:sp>
      <p:pic>
        <p:nvPicPr>
          <p:cNvPr id="21" name="Picture 2" descr="Smiths Interconnect, Hypertac, Sabritec, and Interconnect Devices">
            <a:extLst>
              <a:ext uri="{FF2B5EF4-FFF2-40B4-BE49-F238E27FC236}">
                <a16:creationId xmlns:a16="http://schemas.microsoft.com/office/drawing/2014/main" id="{E1DD311C-F2F7-3501-01B3-E9307BD1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6319650"/>
            <a:ext cx="3086100" cy="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C189E4-772C-F0CB-D2B4-615A4E5AD464}"/>
              </a:ext>
            </a:extLst>
          </p:cNvPr>
          <p:cNvGrpSpPr/>
          <p:nvPr/>
        </p:nvGrpSpPr>
        <p:grpSpPr>
          <a:xfrm>
            <a:off x="280004" y="2755392"/>
            <a:ext cx="11631992" cy="3298906"/>
            <a:chOff x="280004" y="2755392"/>
            <a:chExt cx="11631992" cy="329890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C41DB35-8800-0252-9A65-BB02B9456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alphaModFix amt="35000"/>
            </a:blip>
            <a:stretch>
              <a:fillRect/>
            </a:stretch>
          </p:blipFill>
          <p:spPr>
            <a:xfrm rot="21210899">
              <a:off x="3461975" y="3766775"/>
              <a:ext cx="1849687" cy="18496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B1689E-BCC8-E8A4-4519-711EFDEC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1951" y="2858351"/>
              <a:ext cx="2080336" cy="27804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5BC33D-05CE-F318-0F8E-C228A24CEF39}"/>
                </a:ext>
              </a:extLst>
            </p:cNvPr>
            <p:cNvSpPr txBox="1"/>
            <p:nvPr/>
          </p:nvSpPr>
          <p:spPr>
            <a:xfrm>
              <a:off x="883604" y="3543124"/>
              <a:ext cx="1809557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chemeClr val="bg1"/>
                  </a:solidFill>
                </a:rPr>
                <a:t> Raw ferrite wafer</a:t>
              </a:r>
            </a:p>
            <a:p>
              <a:r>
                <a:rPr lang="en-GB" sz="1050" b="1" dirty="0">
                  <a:solidFill>
                    <a:schemeClr val="bg1"/>
                  </a:solidFill>
                </a:rPr>
                <a:t> ~2 x 2 inches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9D250D-7F4E-B924-7DA2-DA860D745DAB}"/>
                </a:ext>
              </a:extLst>
            </p:cNvPr>
            <p:cNvSpPr txBox="1"/>
            <p:nvPr/>
          </p:nvSpPr>
          <p:spPr>
            <a:xfrm>
              <a:off x="3685887" y="5638800"/>
              <a:ext cx="1910157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Resistive elements are  deposited (where required)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2317EF-2020-EC04-8262-B9869277AA69}"/>
                </a:ext>
              </a:extLst>
            </p:cNvPr>
            <p:cNvSpPr txBox="1"/>
            <p:nvPr/>
          </p:nvSpPr>
          <p:spPr>
            <a:xfrm>
              <a:off x="6919043" y="5638800"/>
              <a:ext cx="1910157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solidFill>
                    <a:srgbClr val="0070C0"/>
                  </a:solidFill>
                </a:rPr>
                <a:t>Wafer with 50 Ohm terminations added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B9D8D2-A8D7-D400-2D1F-B08F639540C9}"/>
                </a:ext>
              </a:extLst>
            </p:cNvPr>
            <p:cNvSpPr txBox="1"/>
            <p:nvPr/>
          </p:nvSpPr>
          <p:spPr>
            <a:xfrm>
              <a:off x="10287000" y="5638800"/>
              <a:ext cx="1320446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0070C0"/>
                  </a:solidFill>
                </a:rPr>
                <a:t>Singulated tiles before patterning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9CAA52-2BB9-49F3-DA5F-90F95295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0004" y="2861551"/>
              <a:ext cx="2470748" cy="283943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954C39-55E7-DD8F-1F8D-60CB62EBFBA8}"/>
                </a:ext>
              </a:extLst>
            </p:cNvPr>
            <p:cNvSpPr txBox="1"/>
            <p:nvPr/>
          </p:nvSpPr>
          <p:spPr>
            <a:xfrm>
              <a:off x="710439" y="5638800"/>
              <a:ext cx="1902774" cy="25391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0070C0"/>
                  </a:solidFill>
                </a:rPr>
                <a:t>Metallization on 2 faces</a:t>
              </a:r>
              <a:endParaRPr lang="en-US" sz="1050" b="1" dirty="0">
                <a:solidFill>
                  <a:srgbClr val="0070C0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D3513B-5874-CEC1-223C-582C89074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612183">
              <a:off x="3454350" y="2811291"/>
              <a:ext cx="1239417" cy="12394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32B242-E16A-D361-241C-8ED7AA1D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28768">
              <a:off x="4575387" y="3229852"/>
              <a:ext cx="1114995" cy="111499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7615CB-F0A5-8FC4-C2BF-062E99601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210899">
              <a:off x="3375138" y="3679938"/>
              <a:ext cx="1849687" cy="18496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AE39339-8C87-FA84-32DE-44AA6C30C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16010"/>
            <a:stretch/>
          </p:blipFill>
          <p:spPr>
            <a:xfrm>
              <a:off x="9556053" y="2755392"/>
              <a:ext cx="2355943" cy="2945593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58CFE2-95E7-2330-0613-F2BE0071011A}"/>
                </a:ext>
              </a:extLst>
            </p:cNvPr>
            <p:cNvGrpSpPr/>
            <p:nvPr/>
          </p:nvGrpSpPr>
          <p:grpSpPr>
            <a:xfrm>
              <a:off x="2819400" y="4491081"/>
              <a:ext cx="870980" cy="103796"/>
              <a:chOff x="3298310" y="4468204"/>
              <a:chExt cx="870980" cy="103796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8B1E227-CC61-5032-986D-628092A75BE5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FB83E69-68DF-C330-B319-FE0F093A407F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E8D7DED-3835-BEC8-EEB5-0A2C0979C459}"/>
                </a:ext>
              </a:extLst>
            </p:cNvPr>
            <p:cNvGrpSpPr/>
            <p:nvPr/>
          </p:nvGrpSpPr>
          <p:grpSpPr>
            <a:xfrm>
              <a:off x="8882620" y="4491081"/>
              <a:ext cx="870980" cy="103796"/>
              <a:chOff x="3298310" y="4468204"/>
              <a:chExt cx="870980" cy="103796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889C320-AB4C-305F-28E3-7D3C7A646E2A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A8D406B-2F3D-E943-5D2F-2C7901145571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726FD1-3E86-3B78-07D2-69EB4CAE6B36}"/>
                </a:ext>
              </a:extLst>
            </p:cNvPr>
            <p:cNvGrpSpPr/>
            <p:nvPr/>
          </p:nvGrpSpPr>
          <p:grpSpPr>
            <a:xfrm>
              <a:off x="5846729" y="4482561"/>
              <a:ext cx="870980" cy="103796"/>
              <a:chOff x="3298310" y="4468204"/>
              <a:chExt cx="870980" cy="103796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49C01A67-2E11-E277-98D5-CBC10E3AFF31}"/>
                  </a:ext>
                </a:extLst>
              </p:cNvPr>
              <p:cNvCxnSpPr/>
              <p:nvPr/>
            </p:nvCxnSpPr>
            <p:spPr>
              <a:xfrm>
                <a:off x="3352800" y="4572000"/>
                <a:ext cx="816490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A4526CE-7CAD-107D-AA59-E5FA53A2C538}"/>
                  </a:ext>
                </a:extLst>
              </p:cNvPr>
              <p:cNvCxnSpPr/>
              <p:nvPr/>
            </p:nvCxnSpPr>
            <p:spPr>
              <a:xfrm>
                <a:off x="3298310" y="4468204"/>
                <a:ext cx="81649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28D16F-099D-B713-F930-EF7587E6F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35000"/>
            </a:blip>
            <a:stretch>
              <a:fillRect/>
            </a:stretch>
          </p:blipFill>
          <p:spPr>
            <a:xfrm rot="20612183">
              <a:off x="3481702" y="2801361"/>
              <a:ext cx="1239417" cy="1239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114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505F0AAF8854BA7D2674B04F786C6" ma:contentTypeVersion="6" ma:contentTypeDescription="Create a new document." ma:contentTypeScope="" ma:versionID="0a9a67665d95953682270a56ef237d6d">
  <xsd:schema xmlns:xsd="http://www.w3.org/2001/XMLSchema" xmlns:xs="http://www.w3.org/2001/XMLSchema" xmlns:p="http://schemas.microsoft.com/office/2006/metadata/properties" xmlns:ns1="http://schemas.microsoft.com/sharepoint/v3" xmlns:ns2="f56811fa-b606-4f2e-bb30-f06042c05933" targetNamespace="http://schemas.microsoft.com/office/2006/metadata/properties" ma:root="true" ma:fieldsID="4a65544b1edf5d5962745fcf9921f865" ns1:_="" ns2:_="">
    <xsd:import namespace="http://schemas.microsoft.com/sharepoint/v3"/>
    <xsd:import namespace="f56811fa-b606-4f2e-bb30-f06042c0593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11fa-b606-4f2e-bb30-f06042c05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550142E-4116-4C18-AACF-747D3CB94996}"/>
</file>

<file path=customXml/itemProps2.xml><?xml version="1.0" encoding="utf-8"?>
<ds:datastoreItem xmlns:ds="http://schemas.openxmlformats.org/officeDocument/2006/customXml" ds:itemID="{6E274516-C87A-4D2B-8B5E-599F561B5E50}"/>
</file>

<file path=customXml/itemProps3.xml><?xml version="1.0" encoding="utf-8"?>
<ds:datastoreItem xmlns:ds="http://schemas.openxmlformats.org/officeDocument/2006/customXml" ds:itemID="{C0E4A64F-CB71-49EA-B77C-924FA64E00A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10291</TotalTime>
  <Words>1617</Words>
  <Application>Microsoft Office PowerPoint</Application>
  <PresentationFormat>Widescreen</PresentationFormat>
  <Paragraphs>216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Segoe UI</vt:lpstr>
      <vt:lpstr>Segoe UI Semibold</vt:lpstr>
      <vt:lpstr>Wingdings</vt:lpstr>
      <vt:lpstr>Office Theme</vt:lpstr>
      <vt:lpstr>CAD-to-FAB, Smiths Interconnect, Dundee </vt:lpstr>
      <vt:lpstr>Smiths Interconnect Dundee, Scotland</vt:lpstr>
      <vt:lpstr>Problem statement</vt:lpstr>
      <vt:lpstr>CAD-to-FAB investment motivation</vt:lpstr>
      <vt:lpstr>Planar structures being produced using CAD-to-FAB</vt:lpstr>
      <vt:lpstr>CAD-to-FAB overview</vt:lpstr>
      <vt:lpstr>CAD-to-FAB: 1st of class component</vt:lpstr>
      <vt:lpstr>CAD-to-FAB example: C-Band SMT 25Wpk isolator</vt:lpstr>
      <vt:lpstr>CAD-to-FAB example: C-Band SMT 25Wpk isolator</vt:lpstr>
      <vt:lpstr>CAD-to-FAB example: C-Band SMT 25Wpk isolator</vt:lpstr>
      <vt:lpstr>CAD-to-FAB example: C-Band SMT isolator now in serial production</vt:lpstr>
      <vt:lpstr>CAD-to-FAB example: C-Band SMT 25Wpk isolator – typical test results (+20C, VNA power)</vt:lpstr>
      <vt:lpstr>CAD-to-FAB example: other products – planar filters, couplers, etc</vt:lpstr>
      <vt:lpstr>CAD-to-FAB example: other products – printed Ku-Band power splitter</vt:lpstr>
      <vt:lpstr>CAD-to-FAB SMT Roadmap</vt:lpstr>
      <vt:lpstr>SMT Roadmap</vt:lpstr>
      <vt:lpstr>CAD-to-FAB example: Summary of progress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McNeill, Alan (STRD)</cp:lastModifiedBy>
  <cp:revision>43</cp:revision>
  <dcterms:created xsi:type="dcterms:W3CDTF">2023-01-27T09:56:48Z</dcterms:created>
  <dcterms:modified xsi:type="dcterms:W3CDTF">2024-10-17T09:03:22Z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2023-01-27T00:00:00Z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0x010100A3B505F0AAF8854BA7D2674B04F786C6</vt:lpwstr>
  </property>
</Properties>
</file>